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9601200" cy="12801600" type="A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61" autoAdjust="0"/>
  </p:normalViewPr>
  <p:slideViewPr>
    <p:cSldViewPr snapToGrid="0">
      <p:cViewPr>
        <p:scale>
          <a:sx n="106" d="100"/>
          <a:sy n="106" d="100"/>
        </p:scale>
        <p:origin x="-372" y="2262"/>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276279828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720090" y="3976796"/>
            <a:ext cx="8161020" cy="2744046"/>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440180" y="7254240"/>
            <a:ext cx="6720840" cy="3271520"/>
          </a:xfrm>
          <a:prstGeom prst="rect">
            <a:avLst/>
          </a:prstGeom>
          <a:noFill/>
          <a:ln>
            <a:noFill/>
          </a:ln>
        </p:spPr>
        <p:txBody>
          <a:bodyPr spcFirstLastPara="1" wrap="square" lIns="128000" tIns="64000" rIns="128000" bIns="64000" anchor="t" anchorCtr="0">
            <a:normAutofit/>
          </a:bodyPr>
          <a:lstStyle>
            <a:lvl1pPr lvl="0" algn="ctr" rtl="1">
              <a:lnSpc>
                <a:spcPct val="100000"/>
              </a:lnSpc>
              <a:spcBef>
                <a:spcPts val="900"/>
              </a:spcBef>
              <a:spcAft>
                <a:spcPts val="0"/>
              </a:spcAft>
              <a:buClr>
                <a:srgbClr val="888888"/>
              </a:buClr>
              <a:buSzPts val="4500"/>
              <a:buNone/>
              <a:defRPr>
                <a:solidFill>
                  <a:srgbClr val="888888"/>
                </a:solidFill>
              </a:defRPr>
            </a:lvl1pPr>
            <a:lvl2pPr lvl="1" algn="ctr" rtl="1">
              <a:lnSpc>
                <a:spcPct val="100000"/>
              </a:lnSpc>
              <a:spcBef>
                <a:spcPts val="780"/>
              </a:spcBef>
              <a:spcAft>
                <a:spcPts val="0"/>
              </a:spcAft>
              <a:buClr>
                <a:srgbClr val="888888"/>
              </a:buClr>
              <a:buSzPts val="3900"/>
              <a:buNone/>
              <a:defRPr>
                <a:solidFill>
                  <a:srgbClr val="888888"/>
                </a:solidFill>
              </a:defRPr>
            </a:lvl2pPr>
            <a:lvl3pPr lvl="2" algn="ctr" rtl="1">
              <a:lnSpc>
                <a:spcPct val="100000"/>
              </a:lnSpc>
              <a:spcBef>
                <a:spcPts val="680"/>
              </a:spcBef>
              <a:spcAft>
                <a:spcPts val="0"/>
              </a:spcAft>
              <a:buClr>
                <a:srgbClr val="888888"/>
              </a:buClr>
              <a:buSzPts val="3400"/>
              <a:buNone/>
              <a:defRPr>
                <a:solidFill>
                  <a:srgbClr val="888888"/>
                </a:solidFill>
              </a:defRPr>
            </a:lvl3pPr>
            <a:lvl4pPr lvl="3" algn="ctr" rtl="1">
              <a:lnSpc>
                <a:spcPct val="100000"/>
              </a:lnSpc>
              <a:spcBef>
                <a:spcPts val="560"/>
              </a:spcBef>
              <a:spcAft>
                <a:spcPts val="0"/>
              </a:spcAft>
              <a:buClr>
                <a:srgbClr val="888888"/>
              </a:buClr>
              <a:buSzPts val="2800"/>
              <a:buNone/>
              <a:defRPr>
                <a:solidFill>
                  <a:srgbClr val="888888"/>
                </a:solidFill>
              </a:defRPr>
            </a:lvl4pPr>
            <a:lvl5pPr lvl="4" algn="ctr" rtl="1">
              <a:lnSpc>
                <a:spcPct val="100000"/>
              </a:lnSpc>
              <a:spcBef>
                <a:spcPts val="560"/>
              </a:spcBef>
              <a:spcAft>
                <a:spcPts val="0"/>
              </a:spcAft>
              <a:buClr>
                <a:srgbClr val="888888"/>
              </a:buClr>
              <a:buSzPts val="2800"/>
              <a:buNone/>
              <a:defRPr>
                <a:solidFill>
                  <a:srgbClr val="888888"/>
                </a:solidFill>
              </a:defRPr>
            </a:lvl5pPr>
            <a:lvl6pPr lvl="5" algn="ctr" rtl="1">
              <a:lnSpc>
                <a:spcPct val="100000"/>
              </a:lnSpc>
              <a:spcBef>
                <a:spcPts val="560"/>
              </a:spcBef>
              <a:spcAft>
                <a:spcPts val="0"/>
              </a:spcAft>
              <a:buClr>
                <a:srgbClr val="888888"/>
              </a:buClr>
              <a:buSzPts val="2800"/>
              <a:buNone/>
              <a:defRPr>
                <a:solidFill>
                  <a:srgbClr val="888888"/>
                </a:solidFill>
              </a:defRPr>
            </a:lvl6pPr>
            <a:lvl7pPr lvl="6" algn="ctr" rtl="1">
              <a:lnSpc>
                <a:spcPct val="100000"/>
              </a:lnSpc>
              <a:spcBef>
                <a:spcPts val="560"/>
              </a:spcBef>
              <a:spcAft>
                <a:spcPts val="0"/>
              </a:spcAft>
              <a:buClr>
                <a:srgbClr val="888888"/>
              </a:buClr>
              <a:buSzPts val="2800"/>
              <a:buNone/>
              <a:defRPr>
                <a:solidFill>
                  <a:srgbClr val="888888"/>
                </a:solidFill>
              </a:defRPr>
            </a:lvl7pPr>
            <a:lvl8pPr lvl="7" algn="ctr" rtl="1">
              <a:lnSpc>
                <a:spcPct val="100000"/>
              </a:lnSpc>
              <a:spcBef>
                <a:spcPts val="560"/>
              </a:spcBef>
              <a:spcAft>
                <a:spcPts val="0"/>
              </a:spcAft>
              <a:buClr>
                <a:srgbClr val="888888"/>
              </a:buClr>
              <a:buSzPts val="2800"/>
              <a:buNone/>
              <a:defRPr>
                <a:solidFill>
                  <a:srgbClr val="888888"/>
                </a:solidFill>
              </a:defRPr>
            </a:lvl8pPr>
            <a:lvl9pPr lvl="8" algn="ctr" rtl="1">
              <a:lnSpc>
                <a:spcPct val="100000"/>
              </a:lnSpc>
              <a:spcBef>
                <a:spcPts val="560"/>
              </a:spcBef>
              <a:spcAft>
                <a:spcPts val="0"/>
              </a:spcAft>
              <a:buClr>
                <a:srgbClr val="888888"/>
              </a:buClr>
              <a:buSzPts val="2800"/>
              <a:buNone/>
              <a:defRPr>
                <a:solidFill>
                  <a:srgbClr val="888888"/>
                </a:solidFill>
              </a:defRPr>
            </a:lvl9pPr>
          </a:lstStyle>
          <a:p>
            <a:endParaRPr/>
          </a:p>
        </p:txBody>
      </p:sp>
      <p:sp>
        <p:nvSpPr>
          <p:cNvPr id="14" name="Google Shape;14;p3"/>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576368" y="2890734"/>
            <a:ext cx="8448464" cy="8641080"/>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579582" y="4893948"/>
            <a:ext cx="10922846" cy="216027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820968" y="2813688"/>
            <a:ext cx="10922846" cy="6320790"/>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80060" y="2987042"/>
            <a:ext cx="8641080" cy="8448464"/>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758429" y="8226214"/>
            <a:ext cx="8161020" cy="2542540"/>
          </a:xfrm>
          <a:prstGeom prst="rect">
            <a:avLst/>
          </a:prstGeom>
          <a:noFill/>
          <a:ln>
            <a:noFill/>
          </a:ln>
        </p:spPr>
        <p:txBody>
          <a:bodyPr spcFirstLastPara="1" wrap="square" lIns="128000" tIns="64000" rIns="128000" bIns="64000" anchor="t" anchorCtr="0">
            <a:normAutofit/>
          </a:bodyPr>
          <a:lstStyle>
            <a:lvl1pPr lvl="0" algn="r" rtl="1">
              <a:lnSpc>
                <a:spcPct val="100000"/>
              </a:lnSpc>
              <a:spcBef>
                <a:spcPts val="0"/>
              </a:spcBef>
              <a:spcAft>
                <a:spcPts val="0"/>
              </a:spcAft>
              <a:buClr>
                <a:schemeClr val="dk1"/>
              </a:buClr>
              <a:buSzPts val="5600"/>
              <a:buFont typeface="Calibri"/>
              <a:buNone/>
              <a:defRPr sz="56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758429" y="5425866"/>
            <a:ext cx="8161020" cy="2800349"/>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560"/>
              </a:spcBef>
              <a:spcAft>
                <a:spcPts val="0"/>
              </a:spcAft>
              <a:buClr>
                <a:srgbClr val="888888"/>
              </a:buClr>
              <a:buSzPts val="2800"/>
              <a:buNone/>
              <a:defRPr sz="2800">
                <a:solidFill>
                  <a:srgbClr val="888888"/>
                </a:solidFill>
              </a:defRPr>
            </a:lvl1pPr>
            <a:lvl2pPr marL="914400" lvl="1" indent="-228600" algn="r" rtl="1">
              <a:lnSpc>
                <a:spcPct val="100000"/>
              </a:lnSpc>
              <a:spcBef>
                <a:spcPts val="500"/>
              </a:spcBef>
              <a:spcAft>
                <a:spcPts val="0"/>
              </a:spcAft>
              <a:buClr>
                <a:srgbClr val="888888"/>
              </a:buClr>
              <a:buSzPts val="2500"/>
              <a:buNone/>
              <a:defRPr sz="2500">
                <a:solidFill>
                  <a:srgbClr val="888888"/>
                </a:solidFill>
              </a:defRPr>
            </a:lvl2pPr>
            <a:lvl3pPr marL="1371600" lvl="2" indent="-228600" algn="r" rtl="1">
              <a:lnSpc>
                <a:spcPct val="100000"/>
              </a:lnSpc>
              <a:spcBef>
                <a:spcPts val="440"/>
              </a:spcBef>
              <a:spcAft>
                <a:spcPts val="0"/>
              </a:spcAft>
              <a:buClr>
                <a:srgbClr val="888888"/>
              </a:buClr>
              <a:buSzPts val="2200"/>
              <a:buNone/>
              <a:defRPr sz="2200">
                <a:solidFill>
                  <a:srgbClr val="888888"/>
                </a:solidFill>
              </a:defRPr>
            </a:lvl3pPr>
            <a:lvl4pPr marL="1828800" lvl="3" indent="-228600" algn="r" rtl="1">
              <a:lnSpc>
                <a:spcPct val="100000"/>
              </a:lnSpc>
              <a:spcBef>
                <a:spcPts val="400"/>
              </a:spcBef>
              <a:spcAft>
                <a:spcPts val="0"/>
              </a:spcAft>
              <a:buClr>
                <a:srgbClr val="888888"/>
              </a:buClr>
              <a:buSzPts val="2000"/>
              <a:buNone/>
              <a:defRPr sz="2000">
                <a:solidFill>
                  <a:srgbClr val="888888"/>
                </a:solidFill>
              </a:defRPr>
            </a:lvl4pPr>
            <a:lvl5pPr marL="2286000" lvl="4" indent="-228600" algn="r" rtl="1">
              <a:lnSpc>
                <a:spcPct val="100000"/>
              </a:lnSpc>
              <a:spcBef>
                <a:spcPts val="400"/>
              </a:spcBef>
              <a:spcAft>
                <a:spcPts val="0"/>
              </a:spcAft>
              <a:buClr>
                <a:srgbClr val="888888"/>
              </a:buClr>
              <a:buSzPts val="2000"/>
              <a:buNone/>
              <a:defRPr sz="2000">
                <a:solidFill>
                  <a:srgbClr val="888888"/>
                </a:solidFill>
              </a:defRPr>
            </a:lvl5pPr>
            <a:lvl6pPr marL="2743200" lvl="5" indent="-228600" algn="r" rtl="1">
              <a:lnSpc>
                <a:spcPct val="100000"/>
              </a:lnSpc>
              <a:spcBef>
                <a:spcPts val="400"/>
              </a:spcBef>
              <a:spcAft>
                <a:spcPts val="0"/>
              </a:spcAft>
              <a:buClr>
                <a:srgbClr val="888888"/>
              </a:buClr>
              <a:buSzPts val="2000"/>
              <a:buNone/>
              <a:defRPr sz="2000">
                <a:solidFill>
                  <a:srgbClr val="888888"/>
                </a:solidFill>
              </a:defRPr>
            </a:lvl6pPr>
            <a:lvl7pPr marL="3200400" lvl="6" indent="-228600" algn="r" rtl="1">
              <a:lnSpc>
                <a:spcPct val="100000"/>
              </a:lnSpc>
              <a:spcBef>
                <a:spcPts val="400"/>
              </a:spcBef>
              <a:spcAft>
                <a:spcPts val="0"/>
              </a:spcAft>
              <a:buClr>
                <a:srgbClr val="888888"/>
              </a:buClr>
              <a:buSzPts val="2000"/>
              <a:buNone/>
              <a:defRPr sz="2000">
                <a:solidFill>
                  <a:srgbClr val="888888"/>
                </a:solidFill>
              </a:defRPr>
            </a:lvl7pPr>
            <a:lvl8pPr marL="3657600" lvl="7" indent="-228600" algn="r" rtl="1">
              <a:lnSpc>
                <a:spcPct val="100000"/>
              </a:lnSpc>
              <a:spcBef>
                <a:spcPts val="400"/>
              </a:spcBef>
              <a:spcAft>
                <a:spcPts val="0"/>
              </a:spcAft>
              <a:buClr>
                <a:srgbClr val="888888"/>
              </a:buClr>
              <a:buSzPts val="2000"/>
              <a:buNone/>
              <a:defRPr sz="2000">
                <a:solidFill>
                  <a:srgbClr val="888888"/>
                </a:solidFill>
              </a:defRPr>
            </a:lvl8pPr>
            <a:lvl9pPr marL="4114800" lvl="8" indent="-228600" algn="r" rtl="1">
              <a:lnSpc>
                <a:spcPct val="100000"/>
              </a:lnSpc>
              <a:spcBef>
                <a:spcPts val="400"/>
              </a:spcBef>
              <a:spcAft>
                <a:spcPts val="0"/>
              </a:spcAft>
              <a:buClr>
                <a:srgbClr val="888888"/>
              </a:buClr>
              <a:buSzPts val="2000"/>
              <a:buNone/>
              <a:defRPr sz="2000">
                <a:solidFill>
                  <a:srgbClr val="888888"/>
                </a:solidFill>
              </a:defRPr>
            </a:lvl9pPr>
          </a:lstStyle>
          <a:p>
            <a:endParaRPr/>
          </a:p>
        </p:txBody>
      </p:sp>
      <p:sp>
        <p:nvSpPr>
          <p:cNvPr id="26" name="Google Shape;26;p5"/>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480060" y="2987042"/>
            <a:ext cx="4240530" cy="8448464"/>
          </a:xfrm>
          <a:prstGeom prst="rect">
            <a:avLst/>
          </a:prstGeom>
          <a:noFill/>
          <a:ln>
            <a:noFill/>
          </a:ln>
        </p:spPr>
        <p:txBody>
          <a:bodyPr spcFirstLastPara="1" wrap="square" lIns="128000" tIns="64000" rIns="128000" bIns="64000" anchor="t" anchorCtr="0">
            <a:normAutofit/>
          </a:bodyPr>
          <a:lstStyle>
            <a:lvl1pPr marL="457200" lvl="0" indent="-476250" algn="r" rtl="1">
              <a:lnSpc>
                <a:spcPct val="100000"/>
              </a:lnSpc>
              <a:spcBef>
                <a:spcPts val="780"/>
              </a:spcBef>
              <a:spcAft>
                <a:spcPts val="0"/>
              </a:spcAft>
              <a:buClr>
                <a:schemeClr val="dk1"/>
              </a:buClr>
              <a:buSzPts val="3900"/>
              <a:buChar char="•"/>
              <a:defRPr sz="3900"/>
            </a:lvl1pPr>
            <a:lvl2pPr marL="914400" lvl="1" indent="-444500" algn="r" rtl="1">
              <a:lnSpc>
                <a:spcPct val="100000"/>
              </a:lnSpc>
              <a:spcBef>
                <a:spcPts val="680"/>
              </a:spcBef>
              <a:spcAft>
                <a:spcPts val="0"/>
              </a:spcAft>
              <a:buClr>
                <a:schemeClr val="dk1"/>
              </a:buClr>
              <a:buSzPts val="3400"/>
              <a:buChar char="–"/>
              <a:defRPr sz="3400"/>
            </a:lvl2pPr>
            <a:lvl3pPr marL="1371600" lvl="2" indent="-406400" algn="r" rtl="1">
              <a:lnSpc>
                <a:spcPct val="100000"/>
              </a:lnSpc>
              <a:spcBef>
                <a:spcPts val="560"/>
              </a:spcBef>
              <a:spcAft>
                <a:spcPts val="0"/>
              </a:spcAft>
              <a:buClr>
                <a:schemeClr val="dk1"/>
              </a:buClr>
              <a:buSzPts val="2800"/>
              <a:buChar char="•"/>
              <a:defRPr sz="2800"/>
            </a:lvl3pPr>
            <a:lvl4pPr marL="1828800" lvl="3" indent="-387350" algn="r" rtl="1">
              <a:lnSpc>
                <a:spcPct val="100000"/>
              </a:lnSpc>
              <a:spcBef>
                <a:spcPts val="500"/>
              </a:spcBef>
              <a:spcAft>
                <a:spcPts val="0"/>
              </a:spcAft>
              <a:buClr>
                <a:schemeClr val="dk1"/>
              </a:buClr>
              <a:buSzPts val="2500"/>
              <a:buChar char="–"/>
              <a:defRPr sz="2500"/>
            </a:lvl4pPr>
            <a:lvl5pPr marL="2286000" lvl="4" indent="-387350" algn="r" rtl="1">
              <a:lnSpc>
                <a:spcPct val="100000"/>
              </a:lnSpc>
              <a:spcBef>
                <a:spcPts val="500"/>
              </a:spcBef>
              <a:spcAft>
                <a:spcPts val="0"/>
              </a:spcAft>
              <a:buClr>
                <a:schemeClr val="dk1"/>
              </a:buClr>
              <a:buSzPts val="2500"/>
              <a:buChar char="»"/>
              <a:defRPr sz="2500"/>
            </a:lvl5pPr>
            <a:lvl6pPr marL="2743200" lvl="5" indent="-387350" algn="r" rtl="1">
              <a:lnSpc>
                <a:spcPct val="100000"/>
              </a:lnSpc>
              <a:spcBef>
                <a:spcPts val="500"/>
              </a:spcBef>
              <a:spcAft>
                <a:spcPts val="0"/>
              </a:spcAft>
              <a:buClr>
                <a:schemeClr val="dk1"/>
              </a:buClr>
              <a:buSzPts val="2500"/>
              <a:buChar char="•"/>
              <a:defRPr sz="2500"/>
            </a:lvl6pPr>
            <a:lvl7pPr marL="3200400" lvl="6" indent="-387350" algn="r" rtl="1">
              <a:lnSpc>
                <a:spcPct val="100000"/>
              </a:lnSpc>
              <a:spcBef>
                <a:spcPts val="500"/>
              </a:spcBef>
              <a:spcAft>
                <a:spcPts val="0"/>
              </a:spcAft>
              <a:buClr>
                <a:schemeClr val="dk1"/>
              </a:buClr>
              <a:buSzPts val="2500"/>
              <a:buChar char="•"/>
              <a:defRPr sz="2500"/>
            </a:lvl7pPr>
            <a:lvl8pPr marL="3657600" lvl="7" indent="-387350" algn="r" rtl="1">
              <a:lnSpc>
                <a:spcPct val="100000"/>
              </a:lnSpc>
              <a:spcBef>
                <a:spcPts val="500"/>
              </a:spcBef>
              <a:spcAft>
                <a:spcPts val="0"/>
              </a:spcAft>
              <a:buClr>
                <a:schemeClr val="dk1"/>
              </a:buClr>
              <a:buSzPts val="2500"/>
              <a:buChar char="•"/>
              <a:defRPr sz="2500"/>
            </a:lvl8pPr>
            <a:lvl9pPr marL="4114800" lvl="8" indent="-387350" algn="r" rtl="1">
              <a:lnSpc>
                <a:spcPct val="100000"/>
              </a:lnSpc>
              <a:spcBef>
                <a:spcPts val="500"/>
              </a:spcBef>
              <a:spcAft>
                <a:spcPts val="0"/>
              </a:spcAft>
              <a:buClr>
                <a:schemeClr val="dk1"/>
              </a:buClr>
              <a:buSzPts val="2500"/>
              <a:buChar char="•"/>
              <a:defRPr sz="2500"/>
            </a:lvl9pPr>
          </a:lstStyle>
          <a:p>
            <a:endParaRPr/>
          </a:p>
        </p:txBody>
      </p:sp>
      <p:sp>
        <p:nvSpPr>
          <p:cNvPr id="32" name="Google Shape;32;p6"/>
          <p:cNvSpPr txBox="1">
            <a:spLocks noGrp="1"/>
          </p:cNvSpPr>
          <p:nvPr>
            <p:ph type="body" idx="2"/>
          </p:nvPr>
        </p:nvSpPr>
        <p:spPr>
          <a:xfrm>
            <a:off x="4880610" y="2987042"/>
            <a:ext cx="4240530" cy="8448464"/>
          </a:xfrm>
          <a:prstGeom prst="rect">
            <a:avLst/>
          </a:prstGeom>
          <a:noFill/>
          <a:ln>
            <a:noFill/>
          </a:ln>
        </p:spPr>
        <p:txBody>
          <a:bodyPr spcFirstLastPara="1" wrap="square" lIns="128000" tIns="64000" rIns="128000" bIns="64000" anchor="t" anchorCtr="0">
            <a:normAutofit/>
          </a:bodyPr>
          <a:lstStyle>
            <a:lvl1pPr marL="457200" lvl="0" indent="-476250" algn="r" rtl="1">
              <a:lnSpc>
                <a:spcPct val="100000"/>
              </a:lnSpc>
              <a:spcBef>
                <a:spcPts val="780"/>
              </a:spcBef>
              <a:spcAft>
                <a:spcPts val="0"/>
              </a:spcAft>
              <a:buClr>
                <a:schemeClr val="dk1"/>
              </a:buClr>
              <a:buSzPts val="3900"/>
              <a:buChar char="•"/>
              <a:defRPr sz="3900"/>
            </a:lvl1pPr>
            <a:lvl2pPr marL="914400" lvl="1" indent="-444500" algn="r" rtl="1">
              <a:lnSpc>
                <a:spcPct val="100000"/>
              </a:lnSpc>
              <a:spcBef>
                <a:spcPts val="680"/>
              </a:spcBef>
              <a:spcAft>
                <a:spcPts val="0"/>
              </a:spcAft>
              <a:buClr>
                <a:schemeClr val="dk1"/>
              </a:buClr>
              <a:buSzPts val="3400"/>
              <a:buChar char="–"/>
              <a:defRPr sz="3400"/>
            </a:lvl2pPr>
            <a:lvl3pPr marL="1371600" lvl="2" indent="-406400" algn="r" rtl="1">
              <a:lnSpc>
                <a:spcPct val="100000"/>
              </a:lnSpc>
              <a:spcBef>
                <a:spcPts val="560"/>
              </a:spcBef>
              <a:spcAft>
                <a:spcPts val="0"/>
              </a:spcAft>
              <a:buClr>
                <a:schemeClr val="dk1"/>
              </a:buClr>
              <a:buSzPts val="2800"/>
              <a:buChar char="•"/>
              <a:defRPr sz="2800"/>
            </a:lvl3pPr>
            <a:lvl4pPr marL="1828800" lvl="3" indent="-387350" algn="r" rtl="1">
              <a:lnSpc>
                <a:spcPct val="100000"/>
              </a:lnSpc>
              <a:spcBef>
                <a:spcPts val="500"/>
              </a:spcBef>
              <a:spcAft>
                <a:spcPts val="0"/>
              </a:spcAft>
              <a:buClr>
                <a:schemeClr val="dk1"/>
              </a:buClr>
              <a:buSzPts val="2500"/>
              <a:buChar char="–"/>
              <a:defRPr sz="2500"/>
            </a:lvl4pPr>
            <a:lvl5pPr marL="2286000" lvl="4" indent="-387350" algn="r" rtl="1">
              <a:lnSpc>
                <a:spcPct val="100000"/>
              </a:lnSpc>
              <a:spcBef>
                <a:spcPts val="500"/>
              </a:spcBef>
              <a:spcAft>
                <a:spcPts val="0"/>
              </a:spcAft>
              <a:buClr>
                <a:schemeClr val="dk1"/>
              </a:buClr>
              <a:buSzPts val="2500"/>
              <a:buChar char="»"/>
              <a:defRPr sz="2500"/>
            </a:lvl5pPr>
            <a:lvl6pPr marL="2743200" lvl="5" indent="-387350" algn="r" rtl="1">
              <a:lnSpc>
                <a:spcPct val="100000"/>
              </a:lnSpc>
              <a:spcBef>
                <a:spcPts val="500"/>
              </a:spcBef>
              <a:spcAft>
                <a:spcPts val="0"/>
              </a:spcAft>
              <a:buClr>
                <a:schemeClr val="dk1"/>
              </a:buClr>
              <a:buSzPts val="2500"/>
              <a:buChar char="•"/>
              <a:defRPr sz="2500"/>
            </a:lvl6pPr>
            <a:lvl7pPr marL="3200400" lvl="6" indent="-387350" algn="r" rtl="1">
              <a:lnSpc>
                <a:spcPct val="100000"/>
              </a:lnSpc>
              <a:spcBef>
                <a:spcPts val="500"/>
              </a:spcBef>
              <a:spcAft>
                <a:spcPts val="0"/>
              </a:spcAft>
              <a:buClr>
                <a:schemeClr val="dk1"/>
              </a:buClr>
              <a:buSzPts val="2500"/>
              <a:buChar char="•"/>
              <a:defRPr sz="2500"/>
            </a:lvl7pPr>
            <a:lvl8pPr marL="3657600" lvl="7" indent="-387350" algn="r" rtl="1">
              <a:lnSpc>
                <a:spcPct val="100000"/>
              </a:lnSpc>
              <a:spcBef>
                <a:spcPts val="500"/>
              </a:spcBef>
              <a:spcAft>
                <a:spcPts val="0"/>
              </a:spcAft>
              <a:buClr>
                <a:schemeClr val="dk1"/>
              </a:buClr>
              <a:buSzPts val="2500"/>
              <a:buChar char="•"/>
              <a:defRPr sz="2500"/>
            </a:lvl8pPr>
            <a:lvl9pPr marL="4114800" lvl="8" indent="-387350" algn="r" rtl="1">
              <a:lnSpc>
                <a:spcPct val="100000"/>
              </a:lnSpc>
              <a:spcBef>
                <a:spcPts val="500"/>
              </a:spcBef>
              <a:spcAft>
                <a:spcPts val="0"/>
              </a:spcAft>
              <a:buClr>
                <a:schemeClr val="dk1"/>
              </a:buClr>
              <a:buSzPts val="2500"/>
              <a:buChar char="•"/>
              <a:defRPr sz="2500"/>
            </a:lvl9pPr>
          </a:lstStyle>
          <a:p>
            <a:endParaRPr/>
          </a:p>
        </p:txBody>
      </p:sp>
      <p:sp>
        <p:nvSpPr>
          <p:cNvPr id="33" name="Google Shape;33;p6"/>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62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80061" y="2865544"/>
            <a:ext cx="4242197" cy="1194222"/>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680"/>
              </a:spcBef>
              <a:spcAft>
                <a:spcPts val="0"/>
              </a:spcAft>
              <a:buClr>
                <a:schemeClr val="dk1"/>
              </a:buClr>
              <a:buSzPts val="3400"/>
              <a:buNone/>
              <a:defRPr sz="3400" b="1"/>
            </a:lvl1pPr>
            <a:lvl2pPr marL="914400" lvl="1" indent="-228600" algn="r" rtl="1">
              <a:lnSpc>
                <a:spcPct val="100000"/>
              </a:lnSpc>
              <a:spcBef>
                <a:spcPts val="560"/>
              </a:spcBef>
              <a:spcAft>
                <a:spcPts val="0"/>
              </a:spcAft>
              <a:buClr>
                <a:schemeClr val="dk1"/>
              </a:buClr>
              <a:buSzPts val="2800"/>
              <a:buNone/>
              <a:defRPr sz="2800" b="1"/>
            </a:lvl2pPr>
            <a:lvl3pPr marL="1371600" lvl="2" indent="-228600" algn="r" rtl="1">
              <a:lnSpc>
                <a:spcPct val="100000"/>
              </a:lnSpc>
              <a:spcBef>
                <a:spcPts val="500"/>
              </a:spcBef>
              <a:spcAft>
                <a:spcPts val="0"/>
              </a:spcAft>
              <a:buClr>
                <a:schemeClr val="dk1"/>
              </a:buClr>
              <a:buSzPts val="2500"/>
              <a:buNone/>
              <a:defRPr sz="2500" b="1"/>
            </a:lvl3pPr>
            <a:lvl4pPr marL="1828800" lvl="3" indent="-228600" algn="r" rtl="1">
              <a:lnSpc>
                <a:spcPct val="100000"/>
              </a:lnSpc>
              <a:spcBef>
                <a:spcPts val="440"/>
              </a:spcBef>
              <a:spcAft>
                <a:spcPts val="0"/>
              </a:spcAft>
              <a:buClr>
                <a:schemeClr val="dk1"/>
              </a:buClr>
              <a:buSzPts val="2200"/>
              <a:buNone/>
              <a:defRPr sz="2200" b="1"/>
            </a:lvl4pPr>
            <a:lvl5pPr marL="2286000" lvl="4" indent="-228600" algn="r" rtl="1">
              <a:lnSpc>
                <a:spcPct val="100000"/>
              </a:lnSpc>
              <a:spcBef>
                <a:spcPts val="440"/>
              </a:spcBef>
              <a:spcAft>
                <a:spcPts val="0"/>
              </a:spcAft>
              <a:buClr>
                <a:schemeClr val="dk1"/>
              </a:buClr>
              <a:buSzPts val="2200"/>
              <a:buNone/>
              <a:defRPr sz="2200" b="1"/>
            </a:lvl5pPr>
            <a:lvl6pPr marL="2743200" lvl="5" indent="-228600" algn="r" rtl="1">
              <a:lnSpc>
                <a:spcPct val="100000"/>
              </a:lnSpc>
              <a:spcBef>
                <a:spcPts val="440"/>
              </a:spcBef>
              <a:spcAft>
                <a:spcPts val="0"/>
              </a:spcAft>
              <a:buClr>
                <a:schemeClr val="dk1"/>
              </a:buClr>
              <a:buSzPts val="2200"/>
              <a:buNone/>
              <a:defRPr sz="2200" b="1"/>
            </a:lvl6pPr>
            <a:lvl7pPr marL="3200400" lvl="6" indent="-228600" algn="r" rtl="1">
              <a:lnSpc>
                <a:spcPct val="100000"/>
              </a:lnSpc>
              <a:spcBef>
                <a:spcPts val="440"/>
              </a:spcBef>
              <a:spcAft>
                <a:spcPts val="0"/>
              </a:spcAft>
              <a:buClr>
                <a:schemeClr val="dk1"/>
              </a:buClr>
              <a:buSzPts val="2200"/>
              <a:buNone/>
              <a:defRPr sz="2200" b="1"/>
            </a:lvl7pPr>
            <a:lvl8pPr marL="3657600" lvl="7" indent="-228600" algn="r" rtl="1">
              <a:lnSpc>
                <a:spcPct val="100000"/>
              </a:lnSpc>
              <a:spcBef>
                <a:spcPts val="440"/>
              </a:spcBef>
              <a:spcAft>
                <a:spcPts val="0"/>
              </a:spcAft>
              <a:buClr>
                <a:schemeClr val="dk1"/>
              </a:buClr>
              <a:buSzPts val="2200"/>
              <a:buNone/>
              <a:defRPr sz="2200" b="1"/>
            </a:lvl8pPr>
            <a:lvl9pPr marL="4114800" lvl="8" indent="-228600" algn="r" rtl="1">
              <a:lnSpc>
                <a:spcPct val="100000"/>
              </a:lnSpc>
              <a:spcBef>
                <a:spcPts val="440"/>
              </a:spcBef>
              <a:spcAft>
                <a:spcPts val="0"/>
              </a:spcAft>
              <a:buClr>
                <a:schemeClr val="dk1"/>
              </a:buClr>
              <a:buSzPts val="2200"/>
              <a:buNone/>
              <a:defRPr sz="2200" b="1"/>
            </a:lvl9pPr>
          </a:lstStyle>
          <a:p>
            <a:endParaRPr/>
          </a:p>
        </p:txBody>
      </p:sp>
      <p:sp>
        <p:nvSpPr>
          <p:cNvPr id="39" name="Google Shape;39;p7"/>
          <p:cNvSpPr txBox="1">
            <a:spLocks noGrp="1"/>
          </p:cNvSpPr>
          <p:nvPr>
            <p:ph type="body" idx="2"/>
          </p:nvPr>
        </p:nvSpPr>
        <p:spPr>
          <a:xfrm>
            <a:off x="480061" y="4059766"/>
            <a:ext cx="4242197" cy="7375738"/>
          </a:xfrm>
          <a:prstGeom prst="rect">
            <a:avLst/>
          </a:prstGeom>
          <a:noFill/>
          <a:ln>
            <a:noFill/>
          </a:ln>
        </p:spPr>
        <p:txBody>
          <a:bodyPr spcFirstLastPara="1" wrap="square" lIns="128000" tIns="64000" rIns="128000" bIns="64000" anchor="t" anchorCtr="0">
            <a:normAutofit/>
          </a:bodyPr>
          <a:lstStyle>
            <a:lvl1pPr marL="457200" lvl="0" indent="-444500" algn="r" rtl="1">
              <a:lnSpc>
                <a:spcPct val="100000"/>
              </a:lnSpc>
              <a:spcBef>
                <a:spcPts val="680"/>
              </a:spcBef>
              <a:spcAft>
                <a:spcPts val="0"/>
              </a:spcAft>
              <a:buClr>
                <a:schemeClr val="dk1"/>
              </a:buClr>
              <a:buSzPts val="3400"/>
              <a:buChar char="•"/>
              <a:defRPr sz="3400"/>
            </a:lvl1pPr>
            <a:lvl2pPr marL="914400" lvl="1" indent="-406400" algn="r" rtl="1">
              <a:lnSpc>
                <a:spcPct val="100000"/>
              </a:lnSpc>
              <a:spcBef>
                <a:spcPts val="560"/>
              </a:spcBef>
              <a:spcAft>
                <a:spcPts val="0"/>
              </a:spcAft>
              <a:buClr>
                <a:schemeClr val="dk1"/>
              </a:buClr>
              <a:buSzPts val="2800"/>
              <a:buChar char="–"/>
              <a:defRPr sz="2800"/>
            </a:lvl2pPr>
            <a:lvl3pPr marL="1371600" lvl="2" indent="-387350" algn="r" rtl="1">
              <a:lnSpc>
                <a:spcPct val="100000"/>
              </a:lnSpc>
              <a:spcBef>
                <a:spcPts val="500"/>
              </a:spcBef>
              <a:spcAft>
                <a:spcPts val="0"/>
              </a:spcAft>
              <a:buClr>
                <a:schemeClr val="dk1"/>
              </a:buClr>
              <a:buSzPts val="2500"/>
              <a:buChar char="•"/>
              <a:defRPr sz="2500"/>
            </a:lvl3pPr>
            <a:lvl4pPr marL="1828800" lvl="3" indent="-368300" algn="r" rtl="1">
              <a:lnSpc>
                <a:spcPct val="100000"/>
              </a:lnSpc>
              <a:spcBef>
                <a:spcPts val="440"/>
              </a:spcBef>
              <a:spcAft>
                <a:spcPts val="0"/>
              </a:spcAft>
              <a:buClr>
                <a:schemeClr val="dk1"/>
              </a:buClr>
              <a:buSzPts val="2200"/>
              <a:buChar char="–"/>
              <a:defRPr sz="2200"/>
            </a:lvl4pPr>
            <a:lvl5pPr marL="2286000" lvl="4" indent="-368300" algn="r" rtl="1">
              <a:lnSpc>
                <a:spcPct val="100000"/>
              </a:lnSpc>
              <a:spcBef>
                <a:spcPts val="440"/>
              </a:spcBef>
              <a:spcAft>
                <a:spcPts val="0"/>
              </a:spcAft>
              <a:buClr>
                <a:schemeClr val="dk1"/>
              </a:buClr>
              <a:buSzPts val="2200"/>
              <a:buChar char="»"/>
              <a:defRPr sz="2200"/>
            </a:lvl5pPr>
            <a:lvl6pPr marL="2743200" lvl="5" indent="-368300" algn="r" rtl="1">
              <a:lnSpc>
                <a:spcPct val="100000"/>
              </a:lnSpc>
              <a:spcBef>
                <a:spcPts val="440"/>
              </a:spcBef>
              <a:spcAft>
                <a:spcPts val="0"/>
              </a:spcAft>
              <a:buClr>
                <a:schemeClr val="dk1"/>
              </a:buClr>
              <a:buSzPts val="2200"/>
              <a:buChar char="•"/>
              <a:defRPr sz="2200"/>
            </a:lvl6pPr>
            <a:lvl7pPr marL="3200400" lvl="6" indent="-368300" algn="r" rtl="1">
              <a:lnSpc>
                <a:spcPct val="100000"/>
              </a:lnSpc>
              <a:spcBef>
                <a:spcPts val="440"/>
              </a:spcBef>
              <a:spcAft>
                <a:spcPts val="0"/>
              </a:spcAft>
              <a:buClr>
                <a:schemeClr val="dk1"/>
              </a:buClr>
              <a:buSzPts val="2200"/>
              <a:buChar char="•"/>
              <a:defRPr sz="2200"/>
            </a:lvl7pPr>
            <a:lvl8pPr marL="3657600" lvl="7" indent="-368300" algn="r" rtl="1">
              <a:lnSpc>
                <a:spcPct val="100000"/>
              </a:lnSpc>
              <a:spcBef>
                <a:spcPts val="440"/>
              </a:spcBef>
              <a:spcAft>
                <a:spcPts val="0"/>
              </a:spcAft>
              <a:buClr>
                <a:schemeClr val="dk1"/>
              </a:buClr>
              <a:buSzPts val="2200"/>
              <a:buChar char="•"/>
              <a:defRPr sz="2200"/>
            </a:lvl8pPr>
            <a:lvl9pPr marL="4114800" lvl="8" indent="-368300" algn="r" rtl="1">
              <a:lnSpc>
                <a:spcPct val="100000"/>
              </a:lnSpc>
              <a:spcBef>
                <a:spcPts val="440"/>
              </a:spcBef>
              <a:spcAft>
                <a:spcPts val="0"/>
              </a:spcAft>
              <a:buClr>
                <a:schemeClr val="dk1"/>
              </a:buClr>
              <a:buSzPts val="2200"/>
              <a:buChar char="•"/>
              <a:defRPr sz="2200"/>
            </a:lvl9pPr>
          </a:lstStyle>
          <a:p>
            <a:endParaRPr/>
          </a:p>
        </p:txBody>
      </p:sp>
      <p:sp>
        <p:nvSpPr>
          <p:cNvPr id="40" name="Google Shape;40;p7"/>
          <p:cNvSpPr txBox="1">
            <a:spLocks noGrp="1"/>
          </p:cNvSpPr>
          <p:nvPr>
            <p:ph type="body" idx="3"/>
          </p:nvPr>
        </p:nvSpPr>
        <p:spPr>
          <a:xfrm>
            <a:off x="4877278" y="2865544"/>
            <a:ext cx="4243863" cy="1194222"/>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680"/>
              </a:spcBef>
              <a:spcAft>
                <a:spcPts val="0"/>
              </a:spcAft>
              <a:buClr>
                <a:schemeClr val="dk1"/>
              </a:buClr>
              <a:buSzPts val="3400"/>
              <a:buNone/>
              <a:defRPr sz="3400" b="1"/>
            </a:lvl1pPr>
            <a:lvl2pPr marL="914400" lvl="1" indent="-228600" algn="r" rtl="1">
              <a:lnSpc>
                <a:spcPct val="100000"/>
              </a:lnSpc>
              <a:spcBef>
                <a:spcPts val="560"/>
              </a:spcBef>
              <a:spcAft>
                <a:spcPts val="0"/>
              </a:spcAft>
              <a:buClr>
                <a:schemeClr val="dk1"/>
              </a:buClr>
              <a:buSzPts val="2800"/>
              <a:buNone/>
              <a:defRPr sz="2800" b="1"/>
            </a:lvl2pPr>
            <a:lvl3pPr marL="1371600" lvl="2" indent="-228600" algn="r" rtl="1">
              <a:lnSpc>
                <a:spcPct val="100000"/>
              </a:lnSpc>
              <a:spcBef>
                <a:spcPts val="500"/>
              </a:spcBef>
              <a:spcAft>
                <a:spcPts val="0"/>
              </a:spcAft>
              <a:buClr>
                <a:schemeClr val="dk1"/>
              </a:buClr>
              <a:buSzPts val="2500"/>
              <a:buNone/>
              <a:defRPr sz="2500" b="1"/>
            </a:lvl3pPr>
            <a:lvl4pPr marL="1828800" lvl="3" indent="-228600" algn="r" rtl="1">
              <a:lnSpc>
                <a:spcPct val="100000"/>
              </a:lnSpc>
              <a:spcBef>
                <a:spcPts val="440"/>
              </a:spcBef>
              <a:spcAft>
                <a:spcPts val="0"/>
              </a:spcAft>
              <a:buClr>
                <a:schemeClr val="dk1"/>
              </a:buClr>
              <a:buSzPts val="2200"/>
              <a:buNone/>
              <a:defRPr sz="2200" b="1"/>
            </a:lvl4pPr>
            <a:lvl5pPr marL="2286000" lvl="4" indent="-228600" algn="r" rtl="1">
              <a:lnSpc>
                <a:spcPct val="100000"/>
              </a:lnSpc>
              <a:spcBef>
                <a:spcPts val="440"/>
              </a:spcBef>
              <a:spcAft>
                <a:spcPts val="0"/>
              </a:spcAft>
              <a:buClr>
                <a:schemeClr val="dk1"/>
              </a:buClr>
              <a:buSzPts val="2200"/>
              <a:buNone/>
              <a:defRPr sz="2200" b="1"/>
            </a:lvl5pPr>
            <a:lvl6pPr marL="2743200" lvl="5" indent="-228600" algn="r" rtl="1">
              <a:lnSpc>
                <a:spcPct val="100000"/>
              </a:lnSpc>
              <a:spcBef>
                <a:spcPts val="440"/>
              </a:spcBef>
              <a:spcAft>
                <a:spcPts val="0"/>
              </a:spcAft>
              <a:buClr>
                <a:schemeClr val="dk1"/>
              </a:buClr>
              <a:buSzPts val="2200"/>
              <a:buNone/>
              <a:defRPr sz="2200" b="1"/>
            </a:lvl6pPr>
            <a:lvl7pPr marL="3200400" lvl="6" indent="-228600" algn="r" rtl="1">
              <a:lnSpc>
                <a:spcPct val="100000"/>
              </a:lnSpc>
              <a:spcBef>
                <a:spcPts val="440"/>
              </a:spcBef>
              <a:spcAft>
                <a:spcPts val="0"/>
              </a:spcAft>
              <a:buClr>
                <a:schemeClr val="dk1"/>
              </a:buClr>
              <a:buSzPts val="2200"/>
              <a:buNone/>
              <a:defRPr sz="2200" b="1"/>
            </a:lvl7pPr>
            <a:lvl8pPr marL="3657600" lvl="7" indent="-228600" algn="r" rtl="1">
              <a:lnSpc>
                <a:spcPct val="100000"/>
              </a:lnSpc>
              <a:spcBef>
                <a:spcPts val="440"/>
              </a:spcBef>
              <a:spcAft>
                <a:spcPts val="0"/>
              </a:spcAft>
              <a:buClr>
                <a:schemeClr val="dk1"/>
              </a:buClr>
              <a:buSzPts val="2200"/>
              <a:buNone/>
              <a:defRPr sz="2200" b="1"/>
            </a:lvl8pPr>
            <a:lvl9pPr marL="4114800" lvl="8" indent="-228600" algn="r" rtl="1">
              <a:lnSpc>
                <a:spcPct val="100000"/>
              </a:lnSpc>
              <a:spcBef>
                <a:spcPts val="440"/>
              </a:spcBef>
              <a:spcAft>
                <a:spcPts val="0"/>
              </a:spcAft>
              <a:buClr>
                <a:schemeClr val="dk1"/>
              </a:buClr>
              <a:buSzPts val="2200"/>
              <a:buNone/>
              <a:defRPr sz="2200" b="1"/>
            </a:lvl9pPr>
          </a:lstStyle>
          <a:p>
            <a:endParaRPr/>
          </a:p>
        </p:txBody>
      </p:sp>
      <p:sp>
        <p:nvSpPr>
          <p:cNvPr id="41" name="Google Shape;41;p7"/>
          <p:cNvSpPr txBox="1">
            <a:spLocks noGrp="1"/>
          </p:cNvSpPr>
          <p:nvPr>
            <p:ph type="body" idx="4"/>
          </p:nvPr>
        </p:nvSpPr>
        <p:spPr>
          <a:xfrm>
            <a:off x="4877278" y="4059766"/>
            <a:ext cx="4243863" cy="7375738"/>
          </a:xfrm>
          <a:prstGeom prst="rect">
            <a:avLst/>
          </a:prstGeom>
          <a:noFill/>
          <a:ln>
            <a:noFill/>
          </a:ln>
        </p:spPr>
        <p:txBody>
          <a:bodyPr spcFirstLastPara="1" wrap="square" lIns="128000" tIns="64000" rIns="128000" bIns="64000" anchor="t" anchorCtr="0">
            <a:normAutofit/>
          </a:bodyPr>
          <a:lstStyle>
            <a:lvl1pPr marL="457200" lvl="0" indent="-444500" algn="r" rtl="1">
              <a:lnSpc>
                <a:spcPct val="100000"/>
              </a:lnSpc>
              <a:spcBef>
                <a:spcPts val="680"/>
              </a:spcBef>
              <a:spcAft>
                <a:spcPts val="0"/>
              </a:spcAft>
              <a:buClr>
                <a:schemeClr val="dk1"/>
              </a:buClr>
              <a:buSzPts val="3400"/>
              <a:buChar char="•"/>
              <a:defRPr sz="3400"/>
            </a:lvl1pPr>
            <a:lvl2pPr marL="914400" lvl="1" indent="-406400" algn="r" rtl="1">
              <a:lnSpc>
                <a:spcPct val="100000"/>
              </a:lnSpc>
              <a:spcBef>
                <a:spcPts val="560"/>
              </a:spcBef>
              <a:spcAft>
                <a:spcPts val="0"/>
              </a:spcAft>
              <a:buClr>
                <a:schemeClr val="dk1"/>
              </a:buClr>
              <a:buSzPts val="2800"/>
              <a:buChar char="–"/>
              <a:defRPr sz="2800"/>
            </a:lvl2pPr>
            <a:lvl3pPr marL="1371600" lvl="2" indent="-387350" algn="r" rtl="1">
              <a:lnSpc>
                <a:spcPct val="100000"/>
              </a:lnSpc>
              <a:spcBef>
                <a:spcPts val="500"/>
              </a:spcBef>
              <a:spcAft>
                <a:spcPts val="0"/>
              </a:spcAft>
              <a:buClr>
                <a:schemeClr val="dk1"/>
              </a:buClr>
              <a:buSzPts val="2500"/>
              <a:buChar char="•"/>
              <a:defRPr sz="2500"/>
            </a:lvl3pPr>
            <a:lvl4pPr marL="1828800" lvl="3" indent="-368300" algn="r" rtl="1">
              <a:lnSpc>
                <a:spcPct val="100000"/>
              </a:lnSpc>
              <a:spcBef>
                <a:spcPts val="440"/>
              </a:spcBef>
              <a:spcAft>
                <a:spcPts val="0"/>
              </a:spcAft>
              <a:buClr>
                <a:schemeClr val="dk1"/>
              </a:buClr>
              <a:buSzPts val="2200"/>
              <a:buChar char="–"/>
              <a:defRPr sz="2200"/>
            </a:lvl4pPr>
            <a:lvl5pPr marL="2286000" lvl="4" indent="-368300" algn="r" rtl="1">
              <a:lnSpc>
                <a:spcPct val="100000"/>
              </a:lnSpc>
              <a:spcBef>
                <a:spcPts val="440"/>
              </a:spcBef>
              <a:spcAft>
                <a:spcPts val="0"/>
              </a:spcAft>
              <a:buClr>
                <a:schemeClr val="dk1"/>
              </a:buClr>
              <a:buSzPts val="2200"/>
              <a:buChar char="»"/>
              <a:defRPr sz="2200"/>
            </a:lvl5pPr>
            <a:lvl6pPr marL="2743200" lvl="5" indent="-368300" algn="r" rtl="1">
              <a:lnSpc>
                <a:spcPct val="100000"/>
              </a:lnSpc>
              <a:spcBef>
                <a:spcPts val="440"/>
              </a:spcBef>
              <a:spcAft>
                <a:spcPts val="0"/>
              </a:spcAft>
              <a:buClr>
                <a:schemeClr val="dk1"/>
              </a:buClr>
              <a:buSzPts val="2200"/>
              <a:buChar char="•"/>
              <a:defRPr sz="2200"/>
            </a:lvl6pPr>
            <a:lvl7pPr marL="3200400" lvl="6" indent="-368300" algn="r" rtl="1">
              <a:lnSpc>
                <a:spcPct val="100000"/>
              </a:lnSpc>
              <a:spcBef>
                <a:spcPts val="440"/>
              </a:spcBef>
              <a:spcAft>
                <a:spcPts val="0"/>
              </a:spcAft>
              <a:buClr>
                <a:schemeClr val="dk1"/>
              </a:buClr>
              <a:buSzPts val="2200"/>
              <a:buChar char="•"/>
              <a:defRPr sz="2200"/>
            </a:lvl7pPr>
            <a:lvl8pPr marL="3657600" lvl="7" indent="-368300" algn="r" rtl="1">
              <a:lnSpc>
                <a:spcPct val="100000"/>
              </a:lnSpc>
              <a:spcBef>
                <a:spcPts val="440"/>
              </a:spcBef>
              <a:spcAft>
                <a:spcPts val="0"/>
              </a:spcAft>
              <a:buClr>
                <a:schemeClr val="dk1"/>
              </a:buClr>
              <a:buSzPts val="2200"/>
              <a:buChar char="•"/>
              <a:defRPr sz="2200"/>
            </a:lvl8pPr>
            <a:lvl9pPr marL="4114800" lvl="8" indent="-368300" algn="r" rtl="1">
              <a:lnSpc>
                <a:spcPct val="100000"/>
              </a:lnSpc>
              <a:spcBef>
                <a:spcPts val="440"/>
              </a:spcBef>
              <a:spcAft>
                <a:spcPts val="0"/>
              </a:spcAft>
              <a:buClr>
                <a:schemeClr val="dk1"/>
              </a:buClr>
              <a:buSzPts val="2200"/>
              <a:buChar char="•"/>
              <a:defRPr sz="2200"/>
            </a:lvl9pPr>
          </a:lstStyle>
          <a:p>
            <a:endParaRPr/>
          </a:p>
        </p:txBody>
      </p:sp>
      <p:sp>
        <p:nvSpPr>
          <p:cNvPr id="42" name="Google Shape;42;p7"/>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480061" y="509694"/>
            <a:ext cx="3158729" cy="2169160"/>
          </a:xfrm>
          <a:prstGeom prst="rect">
            <a:avLst/>
          </a:prstGeom>
          <a:noFill/>
          <a:ln>
            <a:noFill/>
          </a:ln>
        </p:spPr>
        <p:txBody>
          <a:bodyPr spcFirstLastPara="1" wrap="square" lIns="128000" tIns="64000" rIns="128000" bIns="64000" anchor="b" anchorCtr="0">
            <a:normAutofit/>
          </a:bodyPr>
          <a:lstStyle>
            <a:lvl1pPr lvl="0" algn="r" rtl="1">
              <a:lnSpc>
                <a:spcPct val="100000"/>
              </a:lnSpc>
              <a:spcBef>
                <a:spcPts val="0"/>
              </a:spcBef>
              <a:spcAft>
                <a:spcPts val="0"/>
              </a:spcAft>
              <a:buClr>
                <a:schemeClr val="dk1"/>
              </a:buClr>
              <a:buSzPts val="2800"/>
              <a:buFont typeface="Calibri"/>
              <a:buNone/>
              <a:defRPr sz="28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753803" y="509695"/>
            <a:ext cx="5367338" cy="10925811"/>
          </a:xfrm>
          <a:prstGeom prst="rect">
            <a:avLst/>
          </a:prstGeom>
          <a:noFill/>
          <a:ln>
            <a:noFill/>
          </a:ln>
        </p:spPr>
        <p:txBody>
          <a:bodyPr spcFirstLastPara="1" wrap="square" lIns="128000" tIns="64000" rIns="128000" bIns="64000" anchor="t" anchorCtr="0">
            <a:normAutofit/>
          </a:bodyPr>
          <a:lstStyle>
            <a:lvl1pPr marL="457200" lvl="0" indent="-514350" algn="r" rtl="1">
              <a:lnSpc>
                <a:spcPct val="100000"/>
              </a:lnSpc>
              <a:spcBef>
                <a:spcPts val="900"/>
              </a:spcBef>
              <a:spcAft>
                <a:spcPts val="0"/>
              </a:spcAft>
              <a:buClr>
                <a:schemeClr val="dk1"/>
              </a:buClr>
              <a:buSzPts val="4500"/>
              <a:buChar char="•"/>
              <a:defRPr sz="4500"/>
            </a:lvl1pPr>
            <a:lvl2pPr marL="914400" lvl="1" indent="-476250" algn="r" rtl="1">
              <a:lnSpc>
                <a:spcPct val="100000"/>
              </a:lnSpc>
              <a:spcBef>
                <a:spcPts val="780"/>
              </a:spcBef>
              <a:spcAft>
                <a:spcPts val="0"/>
              </a:spcAft>
              <a:buClr>
                <a:schemeClr val="dk1"/>
              </a:buClr>
              <a:buSzPts val="3900"/>
              <a:buChar char="–"/>
              <a:defRPr sz="3900"/>
            </a:lvl2pPr>
            <a:lvl3pPr marL="1371600" lvl="2" indent="-444500" algn="r" rtl="1">
              <a:lnSpc>
                <a:spcPct val="100000"/>
              </a:lnSpc>
              <a:spcBef>
                <a:spcPts val="680"/>
              </a:spcBef>
              <a:spcAft>
                <a:spcPts val="0"/>
              </a:spcAft>
              <a:buClr>
                <a:schemeClr val="dk1"/>
              </a:buClr>
              <a:buSzPts val="3400"/>
              <a:buChar char="•"/>
              <a:defRPr sz="3400"/>
            </a:lvl3pPr>
            <a:lvl4pPr marL="1828800" lvl="3" indent="-406400" algn="r" rtl="1">
              <a:lnSpc>
                <a:spcPct val="100000"/>
              </a:lnSpc>
              <a:spcBef>
                <a:spcPts val="560"/>
              </a:spcBef>
              <a:spcAft>
                <a:spcPts val="0"/>
              </a:spcAft>
              <a:buClr>
                <a:schemeClr val="dk1"/>
              </a:buClr>
              <a:buSzPts val="2800"/>
              <a:buChar char="–"/>
              <a:defRPr sz="2800"/>
            </a:lvl4pPr>
            <a:lvl5pPr marL="2286000" lvl="4" indent="-406400" algn="r" rtl="1">
              <a:lnSpc>
                <a:spcPct val="100000"/>
              </a:lnSpc>
              <a:spcBef>
                <a:spcPts val="560"/>
              </a:spcBef>
              <a:spcAft>
                <a:spcPts val="0"/>
              </a:spcAft>
              <a:buClr>
                <a:schemeClr val="dk1"/>
              </a:buClr>
              <a:buSzPts val="2800"/>
              <a:buChar char="»"/>
              <a:defRPr sz="2800"/>
            </a:lvl5pPr>
            <a:lvl6pPr marL="2743200" lvl="5" indent="-406400" algn="r" rtl="1">
              <a:lnSpc>
                <a:spcPct val="100000"/>
              </a:lnSpc>
              <a:spcBef>
                <a:spcPts val="560"/>
              </a:spcBef>
              <a:spcAft>
                <a:spcPts val="0"/>
              </a:spcAft>
              <a:buClr>
                <a:schemeClr val="dk1"/>
              </a:buClr>
              <a:buSzPts val="2800"/>
              <a:buChar char="•"/>
              <a:defRPr sz="2800"/>
            </a:lvl6pPr>
            <a:lvl7pPr marL="3200400" lvl="6" indent="-406400" algn="r" rtl="1">
              <a:lnSpc>
                <a:spcPct val="100000"/>
              </a:lnSpc>
              <a:spcBef>
                <a:spcPts val="560"/>
              </a:spcBef>
              <a:spcAft>
                <a:spcPts val="0"/>
              </a:spcAft>
              <a:buClr>
                <a:schemeClr val="dk1"/>
              </a:buClr>
              <a:buSzPts val="2800"/>
              <a:buChar char="•"/>
              <a:defRPr sz="2800"/>
            </a:lvl7pPr>
            <a:lvl8pPr marL="3657600" lvl="7" indent="-406400" algn="r" rtl="1">
              <a:lnSpc>
                <a:spcPct val="100000"/>
              </a:lnSpc>
              <a:spcBef>
                <a:spcPts val="560"/>
              </a:spcBef>
              <a:spcAft>
                <a:spcPts val="0"/>
              </a:spcAft>
              <a:buClr>
                <a:schemeClr val="dk1"/>
              </a:buClr>
              <a:buSzPts val="2800"/>
              <a:buChar char="•"/>
              <a:defRPr sz="2800"/>
            </a:lvl8pPr>
            <a:lvl9pPr marL="4114800" lvl="8" indent="-406400" algn="r" rtl="1">
              <a:lnSpc>
                <a:spcPct val="100000"/>
              </a:lnSpc>
              <a:spcBef>
                <a:spcPts val="560"/>
              </a:spcBef>
              <a:spcAft>
                <a:spcPts val="0"/>
              </a:spcAft>
              <a:buClr>
                <a:schemeClr val="dk1"/>
              </a:buClr>
              <a:buSzPts val="2800"/>
              <a:buChar char="•"/>
              <a:defRPr sz="2800"/>
            </a:lvl9pPr>
          </a:lstStyle>
          <a:p>
            <a:endParaRPr/>
          </a:p>
        </p:txBody>
      </p:sp>
      <p:sp>
        <p:nvSpPr>
          <p:cNvPr id="57" name="Google Shape;57;p10"/>
          <p:cNvSpPr txBox="1">
            <a:spLocks noGrp="1"/>
          </p:cNvSpPr>
          <p:nvPr>
            <p:ph type="body" idx="2"/>
          </p:nvPr>
        </p:nvSpPr>
        <p:spPr>
          <a:xfrm>
            <a:off x="480061" y="2678855"/>
            <a:ext cx="3158729" cy="8756651"/>
          </a:xfrm>
          <a:prstGeom prst="rect">
            <a:avLst/>
          </a:prstGeom>
          <a:noFill/>
          <a:ln>
            <a:noFill/>
          </a:ln>
        </p:spPr>
        <p:txBody>
          <a:bodyPr spcFirstLastPara="1" wrap="square" lIns="128000" tIns="64000" rIns="128000" bIns="64000" anchor="t" anchorCtr="0">
            <a:normAutofit/>
          </a:bodyPr>
          <a:lstStyle>
            <a:lvl1pPr marL="457200" lvl="0" indent="-228600" algn="r" rtl="1">
              <a:lnSpc>
                <a:spcPct val="100000"/>
              </a:lnSpc>
              <a:spcBef>
                <a:spcPts val="400"/>
              </a:spcBef>
              <a:spcAft>
                <a:spcPts val="0"/>
              </a:spcAft>
              <a:buClr>
                <a:schemeClr val="dk1"/>
              </a:buClr>
              <a:buSzPts val="2000"/>
              <a:buNone/>
              <a:defRPr sz="2000"/>
            </a:lvl1pPr>
            <a:lvl2pPr marL="914400" lvl="1" indent="-228600" algn="r" rtl="1">
              <a:lnSpc>
                <a:spcPct val="100000"/>
              </a:lnSpc>
              <a:spcBef>
                <a:spcPts val="340"/>
              </a:spcBef>
              <a:spcAft>
                <a:spcPts val="0"/>
              </a:spcAft>
              <a:buClr>
                <a:schemeClr val="dk1"/>
              </a:buClr>
              <a:buSzPts val="1700"/>
              <a:buNone/>
              <a:defRPr sz="1700"/>
            </a:lvl2pPr>
            <a:lvl3pPr marL="1371600" lvl="2" indent="-228600" algn="r" rtl="1">
              <a:lnSpc>
                <a:spcPct val="100000"/>
              </a:lnSpc>
              <a:spcBef>
                <a:spcPts val="280"/>
              </a:spcBef>
              <a:spcAft>
                <a:spcPts val="0"/>
              </a:spcAft>
              <a:buClr>
                <a:schemeClr val="dk1"/>
              </a:buClr>
              <a:buSzPts val="1400"/>
              <a:buNone/>
              <a:defRPr sz="1400"/>
            </a:lvl3pPr>
            <a:lvl4pPr marL="1828800" lvl="3" indent="-228600" algn="r" rtl="1">
              <a:lnSpc>
                <a:spcPct val="100000"/>
              </a:lnSpc>
              <a:spcBef>
                <a:spcPts val="260"/>
              </a:spcBef>
              <a:spcAft>
                <a:spcPts val="0"/>
              </a:spcAft>
              <a:buClr>
                <a:schemeClr val="dk1"/>
              </a:buClr>
              <a:buSzPts val="1300"/>
              <a:buNone/>
              <a:defRPr sz="1300"/>
            </a:lvl4pPr>
            <a:lvl5pPr marL="2286000" lvl="4" indent="-228600" algn="r" rtl="1">
              <a:lnSpc>
                <a:spcPct val="100000"/>
              </a:lnSpc>
              <a:spcBef>
                <a:spcPts val="260"/>
              </a:spcBef>
              <a:spcAft>
                <a:spcPts val="0"/>
              </a:spcAft>
              <a:buClr>
                <a:schemeClr val="dk1"/>
              </a:buClr>
              <a:buSzPts val="1300"/>
              <a:buNone/>
              <a:defRPr sz="1300"/>
            </a:lvl5pPr>
            <a:lvl6pPr marL="2743200" lvl="5" indent="-228600" algn="r" rtl="1">
              <a:lnSpc>
                <a:spcPct val="100000"/>
              </a:lnSpc>
              <a:spcBef>
                <a:spcPts val="260"/>
              </a:spcBef>
              <a:spcAft>
                <a:spcPts val="0"/>
              </a:spcAft>
              <a:buClr>
                <a:schemeClr val="dk1"/>
              </a:buClr>
              <a:buSzPts val="1300"/>
              <a:buNone/>
              <a:defRPr sz="1300"/>
            </a:lvl6pPr>
            <a:lvl7pPr marL="3200400" lvl="6" indent="-228600" algn="r" rtl="1">
              <a:lnSpc>
                <a:spcPct val="100000"/>
              </a:lnSpc>
              <a:spcBef>
                <a:spcPts val="260"/>
              </a:spcBef>
              <a:spcAft>
                <a:spcPts val="0"/>
              </a:spcAft>
              <a:buClr>
                <a:schemeClr val="dk1"/>
              </a:buClr>
              <a:buSzPts val="1300"/>
              <a:buNone/>
              <a:defRPr sz="1300"/>
            </a:lvl7pPr>
            <a:lvl8pPr marL="3657600" lvl="7" indent="-228600" algn="r" rtl="1">
              <a:lnSpc>
                <a:spcPct val="100000"/>
              </a:lnSpc>
              <a:spcBef>
                <a:spcPts val="260"/>
              </a:spcBef>
              <a:spcAft>
                <a:spcPts val="0"/>
              </a:spcAft>
              <a:buClr>
                <a:schemeClr val="dk1"/>
              </a:buClr>
              <a:buSzPts val="1300"/>
              <a:buNone/>
              <a:defRPr sz="1300"/>
            </a:lvl8pPr>
            <a:lvl9pPr marL="4114800" lvl="8" indent="-228600" algn="r" rtl="1">
              <a:lnSpc>
                <a:spcPct val="100000"/>
              </a:lnSpc>
              <a:spcBef>
                <a:spcPts val="260"/>
              </a:spcBef>
              <a:spcAft>
                <a:spcPts val="0"/>
              </a:spcAft>
              <a:buClr>
                <a:schemeClr val="dk1"/>
              </a:buClr>
              <a:buSzPts val="1300"/>
              <a:buNone/>
              <a:defRPr sz="1300"/>
            </a:lvl9pPr>
          </a:lstStyle>
          <a:p>
            <a:endParaRPr/>
          </a:p>
        </p:txBody>
      </p:sp>
      <p:sp>
        <p:nvSpPr>
          <p:cNvPr id="58" name="Google Shape;58;p10"/>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881902" y="8961121"/>
            <a:ext cx="5760720" cy="1057911"/>
          </a:xfrm>
          <a:prstGeom prst="rect">
            <a:avLst/>
          </a:prstGeom>
          <a:noFill/>
          <a:ln>
            <a:noFill/>
          </a:ln>
        </p:spPr>
        <p:txBody>
          <a:bodyPr spcFirstLastPara="1" wrap="square" lIns="128000" tIns="64000" rIns="128000" bIns="64000" anchor="b" anchorCtr="0">
            <a:normAutofit/>
          </a:bodyPr>
          <a:lstStyle>
            <a:lvl1pPr lvl="0" algn="r" rtl="1">
              <a:lnSpc>
                <a:spcPct val="100000"/>
              </a:lnSpc>
              <a:spcBef>
                <a:spcPts val="0"/>
              </a:spcBef>
              <a:spcAft>
                <a:spcPts val="0"/>
              </a:spcAft>
              <a:buClr>
                <a:schemeClr val="dk1"/>
              </a:buClr>
              <a:buSzPts val="2800"/>
              <a:buFont typeface="Calibri"/>
              <a:buNone/>
              <a:defRPr sz="28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1881902" y="1143846"/>
            <a:ext cx="5760720" cy="7680960"/>
          </a:xfrm>
          <a:prstGeom prst="rect">
            <a:avLst/>
          </a:prstGeom>
          <a:noFill/>
          <a:ln>
            <a:noFill/>
          </a:ln>
        </p:spPr>
      </p:sp>
      <p:sp>
        <p:nvSpPr>
          <p:cNvPr id="64" name="Google Shape;64;p11"/>
          <p:cNvSpPr txBox="1">
            <a:spLocks noGrp="1"/>
          </p:cNvSpPr>
          <p:nvPr>
            <p:ph type="body" idx="1"/>
          </p:nvPr>
        </p:nvSpPr>
        <p:spPr>
          <a:xfrm>
            <a:off x="1881902" y="10019032"/>
            <a:ext cx="5760720" cy="1502409"/>
          </a:xfrm>
          <a:prstGeom prst="rect">
            <a:avLst/>
          </a:prstGeom>
          <a:noFill/>
          <a:ln>
            <a:noFill/>
          </a:ln>
        </p:spPr>
        <p:txBody>
          <a:bodyPr spcFirstLastPara="1" wrap="square" lIns="128000" tIns="64000" rIns="128000" bIns="64000" anchor="t" anchorCtr="0">
            <a:normAutofit/>
          </a:bodyPr>
          <a:lstStyle>
            <a:lvl1pPr marL="457200" lvl="0" indent="-228600" algn="r" rtl="1">
              <a:lnSpc>
                <a:spcPct val="100000"/>
              </a:lnSpc>
              <a:spcBef>
                <a:spcPts val="400"/>
              </a:spcBef>
              <a:spcAft>
                <a:spcPts val="0"/>
              </a:spcAft>
              <a:buClr>
                <a:schemeClr val="dk1"/>
              </a:buClr>
              <a:buSzPts val="2000"/>
              <a:buNone/>
              <a:defRPr sz="2000"/>
            </a:lvl1pPr>
            <a:lvl2pPr marL="914400" lvl="1" indent="-228600" algn="r" rtl="1">
              <a:lnSpc>
                <a:spcPct val="100000"/>
              </a:lnSpc>
              <a:spcBef>
                <a:spcPts val="340"/>
              </a:spcBef>
              <a:spcAft>
                <a:spcPts val="0"/>
              </a:spcAft>
              <a:buClr>
                <a:schemeClr val="dk1"/>
              </a:buClr>
              <a:buSzPts val="1700"/>
              <a:buNone/>
              <a:defRPr sz="1700"/>
            </a:lvl2pPr>
            <a:lvl3pPr marL="1371600" lvl="2" indent="-228600" algn="r" rtl="1">
              <a:lnSpc>
                <a:spcPct val="100000"/>
              </a:lnSpc>
              <a:spcBef>
                <a:spcPts val="280"/>
              </a:spcBef>
              <a:spcAft>
                <a:spcPts val="0"/>
              </a:spcAft>
              <a:buClr>
                <a:schemeClr val="dk1"/>
              </a:buClr>
              <a:buSzPts val="1400"/>
              <a:buNone/>
              <a:defRPr sz="1400"/>
            </a:lvl3pPr>
            <a:lvl4pPr marL="1828800" lvl="3" indent="-228600" algn="r" rtl="1">
              <a:lnSpc>
                <a:spcPct val="100000"/>
              </a:lnSpc>
              <a:spcBef>
                <a:spcPts val="260"/>
              </a:spcBef>
              <a:spcAft>
                <a:spcPts val="0"/>
              </a:spcAft>
              <a:buClr>
                <a:schemeClr val="dk1"/>
              </a:buClr>
              <a:buSzPts val="1300"/>
              <a:buNone/>
              <a:defRPr sz="1300"/>
            </a:lvl4pPr>
            <a:lvl5pPr marL="2286000" lvl="4" indent="-228600" algn="r" rtl="1">
              <a:lnSpc>
                <a:spcPct val="100000"/>
              </a:lnSpc>
              <a:spcBef>
                <a:spcPts val="260"/>
              </a:spcBef>
              <a:spcAft>
                <a:spcPts val="0"/>
              </a:spcAft>
              <a:buClr>
                <a:schemeClr val="dk1"/>
              </a:buClr>
              <a:buSzPts val="1300"/>
              <a:buNone/>
              <a:defRPr sz="1300"/>
            </a:lvl5pPr>
            <a:lvl6pPr marL="2743200" lvl="5" indent="-228600" algn="r" rtl="1">
              <a:lnSpc>
                <a:spcPct val="100000"/>
              </a:lnSpc>
              <a:spcBef>
                <a:spcPts val="260"/>
              </a:spcBef>
              <a:spcAft>
                <a:spcPts val="0"/>
              </a:spcAft>
              <a:buClr>
                <a:schemeClr val="dk1"/>
              </a:buClr>
              <a:buSzPts val="1300"/>
              <a:buNone/>
              <a:defRPr sz="1300"/>
            </a:lvl6pPr>
            <a:lvl7pPr marL="3200400" lvl="6" indent="-228600" algn="r" rtl="1">
              <a:lnSpc>
                <a:spcPct val="100000"/>
              </a:lnSpc>
              <a:spcBef>
                <a:spcPts val="260"/>
              </a:spcBef>
              <a:spcAft>
                <a:spcPts val="0"/>
              </a:spcAft>
              <a:buClr>
                <a:schemeClr val="dk1"/>
              </a:buClr>
              <a:buSzPts val="1300"/>
              <a:buNone/>
              <a:defRPr sz="1300"/>
            </a:lvl7pPr>
            <a:lvl8pPr marL="3657600" lvl="7" indent="-228600" algn="r" rtl="1">
              <a:lnSpc>
                <a:spcPct val="100000"/>
              </a:lnSpc>
              <a:spcBef>
                <a:spcPts val="260"/>
              </a:spcBef>
              <a:spcAft>
                <a:spcPts val="0"/>
              </a:spcAft>
              <a:buClr>
                <a:schemeClr val="dk1"/>
              </a:buClr>
              <a:buSzPts val="1300"/>
              <a:buNone/>
              <a:defRPr sz="1300"/>
            </a:lvl8pPr>
            <a:lvl9pPr marL="4114800" lvl="8" indent="-228600" algn="r" rtl="1">
              <a:lnSpc>
                <a:spcPct val="100000"/>
              </a:lnSpc>
              <a:spcBef>
                <a:spcPts val="260"/>
              </a:spcBef>
              <a:spcAft>
                <a:spcPts val="0"/>
              </a:spcAft>
              <a:buClr>
                <a:schemeClr val="dk1"/>
              </a:buClr>
              <a:buSzPts val="1300"/>
              <a:buNone/>
              <a:defRPr sz="1300"/>
            </a:lvl9pPr>
          </a:lstStyle>
          <a:p>
            <a:endParaRPr/>
          </a:p>
        </p:txBody>
      </p:sp>
      <p:sp>
        <p:nvSpPr>
          <p:cNvPr id="65" name="Google Shape;65;p11"/>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marR="0" lvl="0" algn="ctr" rtl="1">
              <a:lnSpc>
                <a:spcPct val="100000"/>
              </a:lnSpc>
              <a:spcBef>
                <a:spcPts val="0"/>
              </a:spcBef>
              <a:spcAft>
                <a:spcPts val="0"/>
              </a:spcAft>
              <a:buClr>
                <a:schemeClr val="dk1"/>
              </a:buClr>
              <a:buSzPts val="6200"/>
              <a:buFont typeface="Calibri"/>
              <a:buNone/>
              <a:defRPr sz="6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480060" y="2987042"/>
            <a:ext cx="8641080" cy="8448464"/>
          </a:xfrm>
          <a:prstGeom prst="rect">
            <a:avLst/>
          </a:prstGeom>
          <a:noFill/>
          <a:ln>
            <a:noFill/>
          </a:ln>
        </p:spPr>
        <p:txBody>
          <a:bodyPr spcFirstLastPara="1" wrap="square" lIns="128000" tIns="64000" rIns="128000" bIns="64000" anchor="t" anchorCtr="0">
            <a:normAutofit/>
          </a:bodyPr>
          <a:lstStyle>
            <a:lvl1pPr marL="457200" marR="0" lvl="0" indent="-514350" algn="r" rtl="1">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Calibri"/>
                <a:ea typeface="Calibri"/>
                <a:cs typeface="Calibri"/>
                <a:sym typeface="Calibri"/>
              </a:defRPr>
            </a:lvl1pPr>
            <a:lvl2pPr marL="914400" marR="0" lvl="1" indent="-476250" algn="r" rtl="1">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Calibri"/>
                <a:ea typeface="Calibri"/>
                <a:cs typeface="Calibri"/>
                <a:sym typeface="Calibri"/>
              </a:defRPr>
            </a:lvl2pPr>
            <a:lvl3pPr marL="1371600" marR="0" lvl="2" indent="-444500" algn="r" rtl="1">
              <a:lnSpc>
                <a:spcPct val="100000"/>
              </a:lnSpc>
              <a:spcBef>
                <a:spcPts val="680"/>
              </a:spcBef>
              <a:spcAft>
                <a:spcPts val="0"/>
              </a:spcAft>
              <a:buClr>
                <a:schemeClr val="dk1"/>
              </a:buClr>
              <a:buSzPts val="3400"/>
              <a:buFont typeface="Arial"/>
              <a:buChar char="•"/>
              <a:defRPr sz="3400" b="0" i="0" u="none" strike="noStrike" cap="none">
                <a:solidFill>
                  <a:schemeClr val="dk1"/>
                </a:solidFill>
                <a:latin typeface="Calibri"/>
                <a:ea typeface="Calibri"/>
                <a:cs typeface="Calibri"/>
                <a:sym typeface="Calibri"/>
              </a:defRPr>
            </a:lvl3pPr>
            <a:lvl4pPr marL="1828800" marR="0" lvl="3"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4pPr>
            <a:lvl5pPr marL="2286000" marR="0" lvl="4"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5pPr>
            <a:lvl6pPr marL="2743200" marR="0" lvl="5"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6pPr>
            <a:lvl7pPr marL="3200400" marR="0" lvl="6"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7pPr>
            <a:lvl8pPr marL="3657600" marR="0" lvl="7"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8pPr>
            <a:lvl9pPr marL="4114800" marR="0" lvl="8"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marR="0" lvl="0" algn="r" rtl="1">
              <a:lnSpc>
                <a:spcPct val="100000"/>
              </a:lnSpc>
              <a:spcBef>
                <a:spcPts val="0"/>
              </a:spcBef>
              <a:spcAft>
                <a:spcPts val="0"/>
              </a:spcAft>
              <a:buClr>
                <a:srgbClr val="000000"/>
              </a:buClr>
              <a:buSzPts val="1400"/>
              <a:buFont typeface="Arial"/>
              <a:buNone/>
              <a:defRPr sz="1700" b="0" i="0" u="none" strike="noStrike" cap="none">
                <a:solidFill>
                  <a:srgbClr val="888888"/>
                </a:solidFill>
                <a:latin typeface="Calibri"/>
                <a:ea typeface="Calibri"/>
                <a:cs typeface="Calibri"/>
                <a:sym typeface="Calibri"/>
              </a:defRPr>
            </a:lvl1pPr>
            <a:lvl2pPr marR="0" lvl="1"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2pPr>
            <a:lvl3pPr marR="0" lvl="2"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3pPr>
            <a:lvl4pPr marR="0" lvl="3"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4pPr>
            <a:lvl5pPr marR="0" lvl="4"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5pPr>
            <a:lvl6pPr marR="0" lvl="5"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6pPr>
            <a:lvl7pPr marR="0" lvl="6"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7pPr>
            <a:lvl8pPr marR="0" lvl="7"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8pPr>
            <a:lvl9pPr marR="0" lvl="8"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marR="0" lvl="0" algn="ctr" rtl="1">
              <a:lnSpc>
                <a:spcPct val="100000"/>
              </a:lnSpc>
              <a:spcBef>
                <a:spcPts val="0"/>
              </a:spcBef>
              <a:spcAft>
                <a:spcPts val="0"/>
              </a:spcAft>
              <a:buClr>
                <a:srgbClr val="000000"/>
              </a:buClr>
              <a:buSzPts val="1400"/>
              <a:buFont typeface="Arial"/>
              <a:buNone/>
              <a:defRPr sz="1700" b="0" i="0" u="none" strike="noStrike" cap="none">
                <a:solidFill>
                  <a:srgbClr val="888888"/>
                </a:solidFill>
                <a:latin typeface="Calibri"/>
                <a:ea typeface="Calibri"/>
                <a:cs typeface="Calibri"/>
                <a:sym typeface="Calibri"/>
              </a:defRPr>
            </a:lvl1pPr>
            <a:lvl2pPr marR="0" lvl="1"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2pPr>
            <a:lvl3pPr marR="0" lvl="2"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3pPr>
            <a:lvl4pPr marR="0" lvl="3"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4pPr>
            <a:lvl5pPr marR="0" lvl="4"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5pPr>
            <a:lvl6pPr marR="0" lvl="5"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6pPr>
            <a:lvl7pPr marR="0" lvl="6"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7pPr>
            <a:lvl8pPr marR="0" lvl="7"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8pPr>
            <a:lvl9pPr marR="0" lvl="8"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1" y="0"/>
            <a:ext cx="9601201" cy="12801600"/>
          </a:xfrm>
          <a:prstGeom prst="rect">
            <a:avLst/>
          </a:prstGeom>
          <a:noFill/>
          <a:ln>
            <a:noFill/>
          </a:ln>
        </p:spPr>
      </p:pic>
      <p:sp>
        <p:nvSpPr>
          <p:cNvPr id="86" name="Google Shape;86;p1"/>
          <p:cNvSpPr txBox="1"/>
          <p:nvPr/>
        </p:nvSpPr>
        <p:spPr>
          <a:xfrm>
            <a:off x="4803739" y="1792288"/>
            <a:ext cx="4677381" cy="1440160"/>
          </a:xfrm>
          <a:prstGeom prst="rect">
            <a:avLst/>
          </a:prstGeom>
          <a:noFill/>
          <a:ln>
            <a:noFill/>
          </a:ln>
        </p:spPr>
        <p:txBody>
          <a:bodyPr spcFirstLastPara="1" wrap="square" lIns="91425" tIns="45700" rIns="91425" bIns="45700" anchor="t" anchorCtr="0">
            <a:spAutoFit/>
          </a:bodyPr>
          <a:lstStyle/>
          <a:p>
            <a:pPr marL="0" marR="0" lvl="0" indent="0" algn="r" rtl="1">
              <a:lnSpc>
                <a:spcPct val="100000"/>
              </a:lnSpc>
              <a:spcBef>
                <a:spcPts val="0"/>
              </a:spcBef>
              <a:spcAft>
                <a:spcPts val="0"/>
              </a:spcAft>
              <a:buClr>
                <a:srgbClr val="000000"/>
              </a:buClr>
              <a:buSzPts val="2500"/>
              <a:buFont typeface="Arial"/>
              <a:buNone/>
            </a:pPr>
            <a:endParaRPr sz="2500" b="0" i="0" u="none" strike="noStrike" cap="none">
              <a:solidFill>
                <a:schemeClr val="dk1"/>
              </a:solidFill>
              <a:latin typeface="Calibri"/>
              <a:ea typeface="Calibri"/>
              <a:cs typeface="Calibri"/>
              <a:sym typeface="Calibri"/>
            </a:endParaRPr>
          </a:p>
        </p:txBody>
      </p:sp>
      <p:sp>
        <p:nvSpPr>
          <p:cNvPr id="16" name="Rectangle 15"/>
          <p:cNvSpPr/>
          <p:nvPr/>
        </p:nvSpPr>
        <p:spPr>
          <a:xfrm>
            <a:off x="6260123" y="6770077"/>
            <a:ext cx="3006969" cy="338554"/>
          </a:xfrm>
          <a:prstGeom prst="rect">
            <a:avLst/>
          </a:prstGeom>
        </p:spPr>
        <p:txBody>
          <a:bodyPr wrap="square">
            <a:spAutoFit/>
          </a:bodyPr>
          <a:lstStyle/>
          <a:p>
            <a:pPr algn="r"/>
            <a:r>
              <a:rPr lang="fa-IR" sz="1600" dirty="0"/>
              <a:t>  </a:t>
            </a:r>
          </a:p>
        </p:txBody>
      </p:sp>
      <p:sp>
        <p:nvSpPr>
          <p:cNvPr id="19" name="Rectangle 18"/>
          <p:cNvSpPr/>
          <p:nvPr/>
        </p:nvSpPr>
        <p:spPr>
          <a:xfrm>
            <a:off x="107575" y="5986944"/>
            <a:ext cx="5734913" cy="2893100"/>
          </a:xfrm>
          <a:prstGeom prst="rect">
            <a:avLst/>
          </a:prstGeom>
        </p:spPr>
        <p:txBody>
          <a:bodyPr wrap="square">
            <a:spAutoFit/>
          </a:bodyPr>
          <a:lstStyle/>
          <a:p>
            <a:pPr algn="justLow" rtl="1"/>
            <a:r>
              <a:rPr lang="fa-IR" dirty="0">
                <a:solidFill>
                  <a:schemeClr val="bg1"/>
                </a:solidFill>
                <a:cs typeface="B Nazanin" panose="00000400000000000000" pitchFamily="2" charset="-78"/>
              </a:rPr>
              <a:t>جامعه آماری پژوهش حاضر همه نوجوانان دختر در بازه سنی 14 تا 18 سال بودند که با روش نمونه گیری در دسترس، نمونه 56 نفری از میان آنان در پژوهش شرکت کردند.</a:t>
            </a:r>
          </a:p>
          <a:p>
            <a:pPr algn="justLow" rtl="1"/>
            <a:r>
              <a:rPr lang="fa-IR" dirty="0">
                <a:solidFill>
                  <a:schemeClr val="bg1"/>
                </a:solidFill>
                <a:cs typeface="B Nazanin" panose="00000400000000000000" pitchFamily="2" charset="-78"/>
              </a:rPr>
              <a:t>ابتدا پژوهشگران به مطالعه پیشینه پژوهش پرداختند و پرسشنامه مورد نظر خود را انتخاب کردند. پرسشنامه خطاهای شناختی کودکان و نوجوانان (</a:t>
            </a:r>
            <a:r>
              <a:rPr lang="en-US" dirty="0">
                <a:solidFill>
                  <a:schemeClr val="bg1"/>
                </a:solidFill>
                <a:latin typeface="Times New Roman" panose="02020603050405020304" pitchFamily="18" charset="0"/>
                <a:cs typeface="Times New Roman" panose="02020603050405020304" pitchFamily="18" charset="0"/>
              </a:rPr>
              <a:t>CDS</a:t>
            </a:r>
            <a:r>
              <a:rPr lang="fa-IR" dirty="0">
                <a:solidFill>
                  <a:schemeClr val="bg1"/>
                </a:solidFill>
                <a:cs typeface="B Nazanin" panose="00000400000000000000" pitchFamily="2" charset="-78"/>
              </a:rPr>
              <a:t>) کوین، دوزش، اوجونویز و سیدز (2011) که جهت سنجش خطاهای شناختی افراد در بازه سنی 11 تا 19 سال طراحی شده است، برای این پژوهش انتخاب و استفاده شد. این پرسشنامه به وسیله 20 سوال و در یک طیف لیکرت 7 نمره‌ای، 10 خطای شناختی رایج را بررسی می‌کند.</a:t>
            </a:r>
          </a:p>
          <a:p>
            <a:pPr algn="justLow" rtl="1"/>
            <a:r>
              <a:rPr lang="fa-IR" dirty="0">
                <a:solidFill>
                  <a:schemeClr val="bg1"/>
                </a:solidFill>
                <a:cs typeface="B Nazanin" panose="00000400000000000000" pitchFamily="2" charset="-78"/>
              </a:rPr>
              <a:t>پژوهشگران سپس پرسشنامه مذکور را به علت وجود محدودیت‌های کرونایی و در دسترس نبودن آزمودنی‌ها، به شکل آنلاین در </a:t>
            </a:r>
            <a:r>
              <a:rPr lang="en-US" dirty="0">
                <a:solidFill>
                  <a:schemeClr val="bg1"/>
                </a:solidFill>
                <a:cs typeface="B Nazanin" panose="00000400000000000000" pitchFamily="2" charset="-78"/>
              </a:rPr>
              <a:t>Forms</a:t>
            </a:r>
            <a:r>
              <a:rPr lang="fa-IR" dirty="0">
                <a:solidFill>
                  <a:schemeClr val="bg1"/>
                </a:solidFill>
                <a:cs typeface="B Nazanin" panose="00000400000000000000" pitchFamily="2" charset="-78"/>
              </a:rPr>
              <a:t> </a:t>
            </a:r>
            <a:r>
              <a:rPr lang="en-US" dirty="0">
                <a:solidFill>
                  <a:schemeClr val="bg1"/>
                </a:solidFill>
                <a:cs typeface="B Nazanin" panose="00000400000000000000" pitchFamily="2" charset="-78"/>
              </a:rPr>
              <a:t>Google</a:t>
            </a:r>
            <a:r>
              <a:rPr lang="fa-IR" dirty="0">
                <a:solidFill>
                  <a:schemeClr val="bg1"/>
                </a:solidFill>
                <a:cs typeface="B Nazanin" panose="00000400000000000000" pitchFamily="2" charset="-78"/>
              </a:rPr>
              <a:t> ساختند. سپس لینک پرسشنامه مورد نظر را به شکل گسترده در شبکه‌های اجتماعی با نوجوانان به اشتراک گذاشتند تا جایی که تعداد افرادی که این پرسشنامه را تکمیل کردند به حد کافی برای بررسی آماری برسد.</a:t>
            </a:r>
          </a:p>
          <a:p>
            <a:pPr algn="justLow" rtl="1"/>
            <a:r>
              <a:rPr lang="fa-IR" dirty="0">
                <a:solidFill>
                  <a:schemeClr val="bg1"/>
                </a:solidFill>
                <a:cs typeface="B Nazanin" panose="00000400000000000000" pitchFamily="2" charset="-78"/>
              </a:rPr>
              <a:t>پس از گردآوری داده‌ها، پرسشنامه‌های افراد در اکسل نمره‌گذاری شد و مورد تجزیه و تحلیل آماری با نرم افزار </a:t>
            </a:r>
            <a:r>
              <a:rPr lang="en-US" dirty="0">
                <a:solidFill>
                  <a:schemeClr val="bg1"/>
                </a:solidFill>
                <a:latin typeface="Times New Roman" panose="02020603050405020304" pitchFamily="18" charset="0"/>
                <a:cs typeface="Times New Roman" panose="02020603050405020304" pitchFamily="18" charset="0"/>
              </a:rPr>
              <a:t>SPSS</a:t>
            </a:r>
            <a:r>
              <a:rPr lang="fa-IR" dirty="0">
                <a:solidFill>
                  <a:schemeClr val="bg1"/>
                </a:solidFill>
                <a:cs typeface="B Nazanin" panose="00000400000000000000" pitchFamily="2" charset="-78"/>
              </a:rPr>
              <a:t> قرار گرفت.</a:t>
            </a:r>
          </a:p>
        </p:txBody>
      </p:sp>
      <p:sp>
        <p:nvSpPr>
          <p:cNvPr id="23" name="Rectangle 22"/>
          <p:cNvSpPr/>
          <p:nvPr/>
        </p:nvSpPr>
        <p:spPr>
          <a:xfrm>
            <a:off x="191522" y="9575990"/>
            <a:ext cx="9019103" cy="1014380"/>
          </a:xfrm>
          <a:prstGeom prst="rect">
            <a:avLst/>
          </a:prstGeom>
        </p:spPr>
        <p:txBody>
          <a:bodyPr wrap="square">
            <a:spAutoFit/>
          </a:bodyPr>
          <a:lstStyle/>
          <a:p>
            <a:pPr algn="justLow" rtl="1">
              <a:lnSpc>
                <a:spcPct val="107000"/>
              </a:lnSpc>
              <a:spcAft>
                <a:spcPts val="800"/>
              </a:spcAft>
            </a:pPr>
            <a:r>
              <a:rPr lang="fa-IR" dirty="0">
                <a:effectLst/>
                <a:latin typeface="Bnazanin"/>
                <a:ea typeface="Bnazanin"/>
                <a:cs typeface="B Nazanin" panose="00000400000000000000" pitchFamily="2" charset="-78"/>
              </a:rPr>
              <a:t>برای داشتن یک زندگی مطلوب، باید تلاش کرد که تا حد امکان از تحریف اطلاعات جلوگیری شود. با توجه به اهمیت زیاد سن نوجوانی در آینده افراد شناسایی این خطاها در این سن ضروری است و همچنین نتایج این همبستگی‌ها در مجموع نشان می‌دهد که نوجوانانی که گرفتار یک یا چند مورد از این خطاها باشند، در تفکر خود با افزایش سایر خطاهای شناختی هم رو به رو خواهند شد. بنابراین مفید است که در مرحله اول خود نوجوانان را با خطاهای شناختی آشنا کنیم و در مرحله بعد، خانواده‌ها، معلمان، مشاوران و مسئولان مدارس با رایج‌ترین خطاهای شناختی نوجوانان آشنا شوند تا بتوانند به آن‌ها در جهت کاهش این خطاها کمک کنند.</a:t>
            </a:r>
          </a:p>
        </p:txBody>
      </p:sp>
      <p:sp>
        <p:nvSpPr>
          <p:cNvPr id="26" name="Rectangle 25"/>
          <p:cNvSpPr/>
          <p:nvPr/>
        </p:nvSpPr>
        <p:spPr>
          <a:xfrm>
            <a:off x="-518746" y="10673863"/>
            <a:ext cx="8607669" cy="307777"/>
          </a:xfrm>
          <a:prstGeom prst="rect">
            <a:avLst/>
          </a:prstGeom>
        </p:spPr>
        <p:txBody>
          <a:bodyPr wrap="square">
            <a:spAutoFit/>
          </a:bodyPr>
          <a:lstStyle/>
          <a:p>
            <a:pPr algn="r"/>
            <a:endParaRPr lang="fa-IR" dirty="0"/>
          </a:p>
        </p:txBody>
      </p:sp>
      <p:sp>
        <p:nvSpPr>
          <p:cNvPr id="27" name="Rectangle 26"/>
          <p:cNvSpPr/>
          <p:nvPr/>
        </p:nvSpPr>
        <p:spPr>
          <a:xfrm>
            <a:off x="61102" y="10975560"/>
            <a:ext cx="7631723" cy="1384995"/>
          </a:xfrm>
          <a:prstGeom prst="rect">
            <a:avLst/>
          </a:prstGeom>
        </p:spPr>
        <p:txBody>
          <a:bodyPr wrap="square">
            <a:spAutoFit/>
          </a:bodyPr>
          <a:lstStyle/>
          <a:p>
            <a:pPr algn="r" rtl="1"/>
            <a:r>
              <a:rPr lang="fa-IR" dirty="0">
                <a:cs typeface="B Nazanin" panose="00000400000000000000" pitchFamily="2" charset="-78"/>
              </a:rPr>
              <a:t>1. شکاریان، ناصر. شکاریان، امیر. شیخ زاده، محمد. </a:t>
            </a:r>
            <a:r>
              <a:rPr lang="fa-IR" i="1" dirty="0">
                <a:cs typeface="B Nazanin" panose="00000400000000000000" pitchFamily="2" charset="-78"/>
              </a:rPr>
              <a:t>بررسی سوگیری‌ها و خطاهای شناختی</a:t>
            </a:r>
            <a:r>
              <a:rPr lang="fa-IR" dirty="0">
                <a:cs typeface="B Nazanin" panose="00000400000000000000" pitchFamily="2" charset="-78"/>
              </a:rPr>
              <a:t>، موسسه عالی علوم و فناوری خوارزمی، 1396، تهران، ایران.</a:t>
            </a:r>
          </a:p>
          <a:p>
            <a:pPr algn="r" rtl="1"/>
            <a:r>
              <a:rPr lang="fa-IR" dirty="0">
                <a:cs typeface="B Nazanin" panose="00000400000000000000" pitchFamily="2" charset="-78"/>
              </a:rPr>
              <a:t>2. مهندس، لیلا. </a:t>
            </a:r>
            <a:r>
              <a:rPr lang="fa-IR" i="1" dirty="0">
                <a:cs typeface="B Nazanin" panose="00000400000000000000" pitchFamily="2" charset="-78"/>
              </a:rPr>
              <a:t>خطاهای شناختی از دیدگاه روان‌شناسان شناخت‌گرا و آرای مولانا</a:t>
            </a:r>
            <a:r>
              <a:rPr lang="fa-IR" dirty="0">
                <a:cs typeface="B Nazanin" panose="00000400000000000000" pitchFamily="2" charset="-78"/>
              </a:rPr>
              <a:t>، دومین کنگره بین المللی توانمند سازی جامعه در حوزه علوم اجتماعی و روانشناسی و علوم تربیتی، 1395، تهران، ایران.</a:t>
            </a:r>
          </a:p>
          <a:p>
            <a:pPr algn="r" rtl="1"/>
            <a:r>
              <a:rPr lang="fa-IR" dirty="0">
                <a:cs typeface="B Nazanin" panose="00000400000000000000" pitchFamily="2" charset="-78"/>
              </a:rPr>
              <a:t>3.احدی، بتول. مرادی، فاطمه. رابطه </a:t>
            </a:r>
            <a:r>
              <a:rPr lang="fa-IR" i="1" dirty="0">
                <a:cs typeface="B Nazanin" panose="00000400000000000000" pitchFamily="2" charset="-78"/>
              </a:rPr>
              <a:t>ذهن‌آگاهی با خطاهای شناختی : نقش تعدیل کننده تحصیلات</a:t>
            </a:r>
            <a:r>
              <a:rPr lang="fa-IR" dirty="0">
                <a:cs typeface="B Nazanin" panose="00000400000000000000" pitchFamily="2" charset="-78"/>
              </a:rPr>
              <a:t>، نشریه سالمند شناسی</a:t>
            </a:r>
            <a:r>
              <a:rPr lang="fa-IR">
                <a:cs typeface="B Nazanin" panose="00000400000000000000" pitchFamily="2" charset="-78"/>
              </a:rPr>
              <a:t>، 1396</a:t>
            </a:r>
            <a:endParaRPr lang="fa-IR" dirty="0">
              <a:cs typeface="B Nazanin" panose="00000400000000000000" pitchFamily="2" charset="-78"/>
            </a:endParaRPr>
          </a:p>
          <a:p>
            <a:pPr algn="r" rtl="1"/>
            <a:r>
              <a:rPr lang="fa-IR" dirty="0">
                <a:cs typeface="B Nazanin" panose="00000400000000000000" pitchFamily="2" charset="-78"/>
              </a:rPr>
              <a:t>.</a:t>
            </a:r>
          </a:p>
        </p:txBody>
      </p:sp>
      <p:sp>
        <p:nvSpPr>
          <p:cNvPr id="3" name="Rectangle 1">
            <a:extLst>
              <a:ext uri="{FF2B5EF4-FFF2-40B4-BE49-F238E27FC236}">
                <a16:creationId xmlns:a16="http://schemas.microsoft.com/office/drawing/2014/main" xmlns="" id="{6EA2D155-0640-491A-AE30-A04469BFE0A2}"/>
              </a:ext>
            </a:extLst>
          </p:cNvPr>
          <p:cNvSpPr>
            <a:spLocks noChangeArrowheads="1"/>
          </p:cNvSpPr>
          <p:nvPr/>
        </p:nvSpPr>
        <p:spPr bwMode="auto">
          <a:xfrm>
            <a:off x="3378200" y="6297613"/>
            <a:ext cx="960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rebuchet MS" panose="020B0603020202020204" pitchFamily="34" charset="0"/>
                <a:ea typeface="Times New Roman" panose="02020603050405020304" pitchFamily="18" charset="0"/>
                <a:cs typeface="B Nazanin" panose="00000400000000000000" pitchFamily="2" charset="-78"/>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3">
            <a:extLst>
              <a:ext uri="{FF2B5EF4-FFF2-40B4-BE49-F238E27FC236}">
                <a16:creationId xmlns:a16="http://schemas.microsoft.com/office/drawing/2014/main" xmlns="" id="{D1F7BCDC-7382-4C69-B918-7A427D31D085}"/>
              </a:ext>
            </a:extLst>
          </p:cNvPr>
          <p:cNvSpPr/>
          <p:nvPr/>
        </p:nvSpPr>
        <p:spPr>
          <a:xfrm>
            <a:off x="136467" y="3544207"/>
            <a:ext cx="9474364" cy="1936428"/>
          </a:xfrm>
          <a:prstGeom prst="rect">
            <a:avLst/>
          </a:prstGeom>
        </p:spPr>
        <p:txBody>
          <a:bodyPr wrap="square">
            <a:spAutoFit/>
          </a:bodyPr>
          <a:lstStyle/>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برای داشتن یک زندگی مطلوب، باید تلاش کرد که تا حد امکان از تحریف اطلاعات جلوگیری شود. اگر خطایی در تفکر فرد وجود داشته باشد،</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به احساسات وی نیز سرایت کرده و به دنبال آن، رفتارش</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نیز به</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شکل نامناسبی تغییر می‌کند. خطاهای شناختی الگوهایی از تفکر اغراق‌شده یا</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غیرمنطقی هستند که در فرایند پردازش اطلاعات مداخله می‌کنند و مانع</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دستیابی فرد به اطلاعات صحیح می‌شوند. این الگوها اغلب در طی زمان برای</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فرد نهادینه شده‌‌اند. ادامه ‌دار شدن این الگوهای </a:t>
            </a:r>
            <a:r>
              <a:rPr lang="fa-IR" b="0" i="0" u="none" strike="noStrike" cap="none" dirty="0">
                <a:solidFill>
                  <a:srgbClr val="000000"/>
                </a:solidFill>
                <a:latin typeface="Calibri"/>
                <a:ea typeface="Calibri"/>
                <a:cs typeface="B Nazanin" panose="00000400000000000000" pitchFamily="2" charset="-78"/>
                <a:sym typeface="Calibri"/>
              </a:rPr>
              <a:t>نادرست</a:t>
            </a:r>
            <a:r>
              <a:rPr lang="ar-SA" b="0" i="0" u="none" strike="noStrike" cap="none" dirty="0">
                <a:solidFill>
                  <a:srgbClr val="000000"/>
                </a:solidFill>
                <a:latin typeface="Calibri"/>
                <a:ea typeface="Calibri"/>
                <a:cs typeface="B Nazanin" panose="00000400000000000000" pitchFamily="2" charset="-78"/>
                <a:sym typeface="Calibri"/>
              </a:rPr>
              <a:t> نسبت به خود، آینده و دنیا، احساسات منفی و ناخوشایند</a:t>
            </a:r>
            <a:r>
              <a:rPr lang="fa-IR" b="0" i="0" u="none" strike="noStrike" cap="none" dirty="0">
                <a:solidFill>
                  <a:srgbClr val="000000"/>
                </a:solidFill>
                <a:latin typeface="Calibri"/>
                <a:ea typeface="Calibri"/>
                <a:cs typeface="B Nazanin" panose="00000400000000000000" pitchFamily="2" charset="-78"/>
                <a:sym typeface="Calibri"/>
              </a:rPr>
              <a:t>،</a:t>
            </a:r>
            <a:r>
              <a:rPr lang="ar-SA" b="0" i="0" u="none" strike="noStrike" cap="none" dirty="0">
                <a:solidFill>
                  <a:srgbClr val="000000"/>
                </a:solidFill>
                <a:latin typeface="Calibri"/>
                <a:ea typeface="Calibri"/>
                <a:cs typeface="B Nazanin" panose="00000400000000000000" pitchFamily="2" charset="-78"/>
                <a:sym typeface="Calibri"/>
              </a:rPr>
              <a:t> افسردگی و اضطراب </a:t>
            </a:r>
            <a:r>
              <a:rPr lang="fa-IR" b="0" i="0" u="none" strike="noStrike" cap="none" dirty="0">
                <a:solidFill>
                  <a:srgbClr val="000000"/>
                </a:solidFill>
                <a:latin typeface="Calibri"/>
                <a:ea typeface="Calibri"/>
                <a:cs typeface="B Nazanin" panose="00000400000000000000" pitchFamily="2" charset="-78"/>
                <a:sym typeface="Calibri"/>
              </a:rPr>
              <a:t>ایجاد می‌کند</a:t>
            </a:r>
            <a:r>
              <a:rPr lang="ar-SA" b="0" i="0" u="none" strike="noStrike" cap="none" dirty="0">
                <a:solidFill>
                  <a:srgbClr val="000000"/>
                </a:solidFill>
                <a:latin typeface="Calibri"/>
                <a:ea typeface="Calibri"/>
                <a:cs typeface="B Nazanin" panose="00000400000000000000" pitchFamily="2" charset="-78"/>
                <a:sym typeface="Calibri"/>
              </a:rPr>
              <a:t>. </a:t>
            </a:r>
            <a:r>
              <a:rPr lang="fa-IR" b="0" i="0" u="none" strike="noStrike" cap="none" dirty="0">
                <a:solidFill>
                  <a:srgbClr val="000000"/>
                </a:solidFill>
                <a:latin typeface="Calibri"/>
                <a:ea typeface="Calibri"/>
                <a:cs typeface="B Nazanin" panose="00000400000000000000" pitchFamily="2" charset="-78"/>
                <a:sym typeface="Calibri"/>
              </a:rPr>
              <a:t>نوجوان</a:t>
            </a:r>
          </a:p>
          <a:p>
            <a:pPr lvl="0" algn="r" rtl="1">
              <a:lnSpc>
                <a:spcPct val="107000"/>
              </a:lnSpc>
              <a:buSzPts val="1200"/>
            </a:pPr>
            <a:r>
              <a:rPr lang="fa-IR" dirty="0">
                <a:latin typeface="Calibri"/>
                <a:ea typeface="Calibri"/>
                <a:cs typeface="B Nazanin" panose="00000400000000000000" pitchFamily="2" charset="-78"/>
                <a:sym typeface="Calibri"/>
              </a:rPr>
              <a:t>که در آغاز راه توانمندی شناختی و رشد تفکر است با</a:t>
            </a:r>
            <a:r>
              <a:rPr lang="ar-SA" dirty="0">
                <a:latin typeface="Calibri"/>
                <a:ea typeface="Calibri"/>
                <a:cs typeface="B Nazanin" panose="00000400000000000000" pitchFamily="2" charset="-78"/>
                <a:sym typeface="Calibri"/>
              </a:rPr>
              <a:t> گرفتار شدن در دام </a:t>
            </a:r>
            <a:r>
              <a:rPr lang="fa-IR" dirty="0">
                <a:latin typeface="Calibri"/>
                <a:ea typeface="Calibri"/>
                <a:cs typeface="B Nazanin" panose="00000400000000000000" pitchFamily="2" charset="-78"/>
                <a:sym typeface="Calibri"/>
              </a:rPr>
              <a:t>خطاهای شناختی</a:t>
            </a:r>
            <a:r>
              <a:rPr lang="ar-SA" dirty="0">
                <a:latin typeface="Calibri"/>
                <a:ea typeface="Calibri"/>
                <a:cs typeface="B Nazanin" panose="00000400000000000000" pitchFamily="2" charset="-78"/>
                <a:sym typeface="Calibri"/>
              </a:rPr>
              <a:t> ممکن است</a:t>
            </a:r>
            <a:r>
              <a:rPr lang="fa-IR" dirty="0">
                <a:latin typeface="Calibri"/>
                <a:ea typeface="Calibri"/>
                <a:cs typeface="B Nazanin" panose="00000400000000000000" pitchFamily="2" charset="-78"/>
                <a:sym typeface="Calibri"/>
              </a:rPr>
              <a:t> از تاثیر سوء آن‌ها بر </a:t>
            </a:r>
            <a:r>
              <a:rPr lang="ar-SA" dirty="0">
                <a:latin typeface="Calibri"/>
                <a:ea typeface="Calibri"/>
                <a:cs typeface="B Nazanin" panose="00000400000000000000" pitchFamily="2" charset="-78"/>
                <a:sym typeface="Calibri"/>
              </a:rPr>
              <a:t>روابط بین‌فردی، موقعیت تحصیلی،</a:t>
            </a:r>
            <a:endParaRPr lang="fa-IR" dirty="0">
              <a:latin typeface="Calibri"/>
              <a:ea typeface="Calibri"/>
              <a:cs typeface="B Nazanin" panose="00000400000000000000" pitchFamily="2" charset="-78"/>
              <a:sym typeface="Calibri"/>
            </a:endParaRPr>
          </a:p>
          <a:p>
            <a:pPr lvl="0" algn="r" rtl="1">
              <a:lnSpc>
                <a:spcPct val="107000"/>
              </a:lnSpc>
              <a:buSzPts val="1200"/>
            </a:pPr>
            <a:r>
              <a:rPr lang="ar-SA" dirty="0">
                <a:latin typeface="Calibri"/>
                <a:ea typeface="Calibri"/>
                <a:cs typeface="B Nazanin" panose="00000400000000000000" pitchFamily="2" charset="-78"/>
                <a:sym typeface="Calibri"/>
              </a:rPr>
              <a:t>سبک زندگی، قضاوت و تصمیم‌گیری‌های حیاتی</a:t>
            </a:r>
            <a:r>
              <a:rPr lang="fa-IR" dirty="0">
                <a:latin typeface="Calibri"/>
                <a:ea typeface="Calibri"/>
                <a:cs typeface="B Nazanin" panose="00000400000000000000" pitchFamily="2" charset="-78"/>
                <a:sym typeface="Calibri"/>
              </a:rPr>
              <a:t> و سلامت روان صدمه ببیند</a:t>
            </a:r>
            <a:r>
              <a:rPr lang="ar-SA" dirty="0">
                <a:latin typeface="Calibri"/>
                <a:ea typeface="Calibri"/>
                <a:cs typeface="B Nazanin" panose="00000400000000000000" pitchFamily="2" charset="-78"/>
                <a:sym typeface="Calibri"/>
              </a:rPr>
              <a:t>. با آگاهی از چیستی و چگونگی عملکرد خطاهای شناختی، می‌توان قبل از مشکل‌ساز شدن</a:t>
            </a:r>
            <a:endParaRPr lang="fa-IR" dirty="0">
              <a:latin typeface="Calibri"/>
              <a:ea typeface="Calibri"/>
              <a:cs typeface="B Nazanin" panose="00000400000000000000" pitchFamily="2" charset="-78"/>
              <a:sym typeface="Calibri"/>
            </a:endParaRPr>
          </a:p>
          <a:p>
            <a:pPr lvl="0" algn="r" rtl="1">
              <a:lnSpc>
                <a:spcPct val="107000"/>
              </a:lnSpc>
              <a:buSzPts val="1200"/>
            </a:pPr>
            <a:r>
              <a:rPr lang="ar-SA" dirty="0">
                <a:latin typeface="Calibri"/>
                <a:ea typeface="Calibri"/>
                <a:cs typeface="B Nazanin" panose="00000400000000000000" pitchFamily="2" charset="-78"/>
                <a:sym typeface="Calibri"/>
              </a:rPr>
              <a:t>این خطاها تاثیرشان را بر تفکر کمتر کرد و در نتیجه تصمیم‌های بهتری اتخاذ نمود. علاوه بر آن از بروز پیامدهای منفی مانند افسردگی و اضطراب که در میان نوجوانان شایع است نیز، جلوگیری کرد</a:t>
            </a:r>
            <a:r>
              <a:rPr lang="ar-SA" b="0" i="0" u="none" strike="noStrike" cap="none" dirty="0">
                <a:solidFill>
                  <a:srgbClr val="000000"/>
                </a:solidFill>
                <a:latin typeface="Calibri"/>
                <a:ea typeface="Calibri"/>
                <a:cs typeface="B Nazanin" panose="00000400000000000000" pitchFamily="2" charset="-78"/>
                <a:sym typeface="Calibri"/>
              </a:rPr>
              <a:t>. </a:t>
            </a:r>
            <a:r>
              <a:rPr lang="fa-IR" b="0" i="0" u="none" strike="noStrike" cap="none" dirty="0">
                <a:solidFill>
                  <a:srgbClr val="000000"/>
                </a:solidFill>
                <a:latin typeface="Calibri"/>
                <a:ea typeface="Calibri"/>
                <a:cs typeface="B Nazanin" panose="00000400000000000000" pitchFamily="2" charset="-78"/>
                <a:sym typeface="Calibri"/>
              </a:rPr>
              <a:t>در این پژوهش قصد دارد رایج‌ترین خطاهای شناختی تفکر دختران نوجوان را شناسایی کند.</a:t>
            </a:r>
            <a:endParaRPr lang="ar-SA" b="0" i="0" u="none" strike="noStrike" cap="none" dirty="0">
              <a:solidFill>
                <a:srgbClr val="000000"/>
              </a:solidFill>
              <a:latin typeface="Calibri"/>
              <a:ea typeface="Calibri"/>
              <a:cs typeface="B Nazanin" panose="00000400000000000000" pitchFamily="2" charset="-78"/>
              <a:sym typeface="Calibri"/>
            </a:endParaRPr>
          </a:p>
        </p:txBody>
      </p:sp>
      <p:sp>
        <p:nvSpPr>
          <p:cNvPr id="25" name="Rectangle 24">
            <a:extLst>
              <a:ext uri="{FF2B5EF4-FFF2-40B4-BE49-F238E27FC236}">
                <a16:creationId xmlns:a16="http://schemas.microsoft.com/office/drawing/2014/main" xmlns="" id="{55C68F45-F613-4693-BEBD-5EC6276BA839}"/>
              </a:ext>
            </a:extLst>
          </p:cNvPr>
          <p:cNvSpPr/>
          <p:nvPr/>
        </p:nvSpPr>
        <p:spPr>
          <a:xfrm>
            <a:off x="153995" y="1525947"/>
            <a:ext cx="9464870" cy="1815882"/>
          </a:xfrm>
          <a:prstGeom prst="rect">
            <a:avLst/>
          </a:prstGeom>
        </p:spPr>
        <p:txBody>
          <a:bodyPr wrap="square">
            <a:spAutoFit/>
          </a:bodyPr>
          <a:lstStyle/>
          <a:p>
            <a:pPr lvl="0" algn="r" rtl="1">
              <a:buSzPts val="2500"/>
            </a:pPr>
            <a:r>
              <a:rPr lang="ar-SA" dirty="0">
                <a:solidFill>
                  <a:schemeClr val="dk1"/>
                </a:solidFill>
                <a:latin typeface="Calibri"/>
                <a:ea typeface="Calibri"/>
                <a:cs typeface="B Nazanin" panose="00000400000000000000" pitchFamily="2" charset="-78"/>
                <a:sym typeface="Calibri"/>
              </a:rPr>
              <a:t>خطاهای شناختی یا </a:t>
            </a:r>
            <a:r>
              <a:rPr lang="en-US" dirty="0">
                <a:solidFill>
                  <a:schemeClr val="dk1"/>
                </a:solidFill>
                <a:latin typeface="Calibri"/>
                <a:ea typeface="Calibri"/>
                <a:cs typeface="B Nazanin" panose="00000400000000000000" pitchFamily="2" charset="-78"/>
                <a:sym typeface="Calibri"/>
              </a:rPr>
              <a:t>Cognitive Errors، </a:t>
            </a:r>
            <a:r>
              <a:rPr lang="ar-SA" dirty="0">
                <a:solidFill>
                  <a:schemeClr val="dk1"/>
                </a:solidFill>
                <a:latin typeface="Calibri"/>
                <a:ea typeface="Calibri"/>
                <a:cs typeface="B Nazanin" panose="00000400000000000000" pitchFamily="2" charset="-78"/>
                <a:sym typeface="Calibri"/>
              </a:rPr>
              <a:t>الگوهایی</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از تفکر اغراق‌شده یا غیرمنطقی هستند</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که در فرایند پردازش</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اطلاعات و تفکر فرد مداخله می‌کنند و مانع دستیابی او به اطلاعات صحیح</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می‌شوند. خطاهای شناختی</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افکار و احساسات منفی را در فرد تقویت می‌ک</a:t>
            </a:r>
            <a:r>
              <a:rPr lang="fa-IR" dirty="0">
                <a:solidFill>
                  <a:schemeClr val="dk1"/>
                </a:solidFill>
                <a:latin typeface="Calibri"/>
                <a:ea typeface="Calibri"/>
                <a:cs typeface="B Nazanin" panose="00000400000000000000" pitchFamily="2" charset="-78"/>
                <a:sym typeface="Calibri"/>
              </a:rPr>
              <a:t>ن</a:t>
            </a:r>
            <a:r>
              <a:rPr lang="ar-SA" dirty="0">
                <a:solidFill>
                  <a:schemeClr val="dk1"/>
                </a:solidFill>
                <a:latin typeface="Calibri"/>
                <a:ea typeface="Calibri"/>
                <a:cs typeface="B Nazanin" panose="00000400000000000000" pitchFamily="2" charset="-78"/>
                <a:sym typeface="Calibri"/>
              </a:rPr>
              <a:t>ند و در تصمیم گیری‌ها</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اختلال ایجاد می</a:t>
            </a:r>
            <a:r>
              <a:rPr lang="fa-IR" dirty="0">
                <a:solidFill>
                  <a:schemeClr val="dk1"/>
                </a:solidFill>
                <a:latin typeface="Calibri"/>
                <a:ea typeface="Calibri"/>
                <a:cs typeface="B Nazanin" panose="00000400000000000000" pitchFamily="2" charset="-78"/>
                <a:sym typeface="Calibri"/>
              </a:rPr>
              <a:t>‌</a:t>
            </a:r>
            <a:r>
              <a:rPr lang="ar-SA" dirty="0">
                <a:solidFill>
                  <a:schemeClr val="dk1"/>
                </a:solidFill>
                <a:latin typeface="Calibri"/>
                <a:ea typeface="Calibri"/>
                <a:cs typeface="B Nazanin" panose="00000400000000000000" pitchFamily="2" charset="-78"/>
                <a:sym typeface="Calibri"/>
              </a:rPr>
              <a:t>کنند. خطاهای شناختی انواع بسیار دارند که در این </a:t>
            </a:r>
            <a:r>
              <a:rPr lang="fa-IR" dirty="0">
                <a:solidFill>
                  <a:schemeClr val="dk1"/>
                </a:solidFill>
                <a:latin typeface="Calibri"/>
                <a:ea typeface="Calibri"/>
                <a:cs typeface="B Nazanin" panose="00000400000000000000" pitchFamily="2" charset="-78"/>
                <a:sym typeface="Calibri"/>
              </a:rPr>
              <a:t>پژوهش</a:t>
            </a:r>
            <a:r>
              <a:rPr lang="ar-SA" dirty="0">
                <a:solidFill>
                  <a:schemeClr val="dk1"/>
                </a:solidFill>
                <a:latin typeface="Calibri"/>
                <a:ea typeface="Calibri"/>
                <a:cs typeface="B Nazanin" panose="00000400000000000000" pitchFamily="2" charset="-78"/>
                <a:sym typeface="Calibri"/>
              </a:rPr>
              <a:t> به بررسی 10 نوع از آن‌ها</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پرداخته</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شده است. </a:t>
            </a:r>
            <a:r>
              <a:rPr lang="fa-IR" dirty="0">
                <a:solidFill>
                  <a:schemeClr val="dk1"/>
                </a:solidFill>
                <a:latin typeface="Calibri"/>
                <a:ea typeface="Calibri"/>
                <a:cs typeface="B Nazanin" panose="00000400000000000000" pitchFamily="2" charset="-78"/>
                <a:sym typeface="Calibri"/>
              </a:rPr>
              <a:t>با توجه به این که </a:t>
            </a:r>
            <a:r>
              <a:rPr lang="ar-SA" dirty="0">
                <a:solidFill>
                  <a:schemeClr val="dk1"/>
                </a:solidFill>
                <a:latin typeface="Calibri"/>
                <a:ea typeface="Calibri"/>
                <a:cs typeface="B Nazanin" panose="00000400000000000000" pitchFamily="2" charset="-78"/>
                <a:sym typeface="Calibri"/>
              </a:rPr>
              <a:t>نوجوانان در یکی از حساس‌ترین دوره‌های زندگی خود هستند، </a:t>
            </a:r>
            <a:r>
              <a:rPr lang="fa-IR" dirty="0">
                <a:solidFill>
                  <a:schemeClr val="dk1"/>
                </a:solidFill>
                <a:latin typeface="Calibri"/>
                <a:ea typeface="Calibri"/>
                <a:cs typeface="B Nazanin" panose="00000400000000000000" pitchFamily="2" charset="-78"/>
                <a:sym typeface="Calibri"/>
              </a:rPr>
              <a:t>اگر تفکر</a:t>
            </a:r>
          </a:p>
          <a:p>
            <a:pPr lvl="0" algn="r" rtl="1">
              <a:buSzPts val="2500"/>
            </a:pPr>
            <a:r>
              <a:rPr lang="fa-IR" dirty="0">
                <a:solidFill>
                  <a:schemeClr val="dk1"/>
                </a:solidFill>
                <a:latin typeface="Calibri"/>
                <a:ea typeface="Calibri"/>
                <a:cs typeface="B Nazanin" panose="00000400000000000000" pitchFamily="2" charset="-78"/>
                <a:sym typeface="Calibri"/>
              </a:rPr>
              <a:t>آنان </a:t>
            </a:r>
            <a:r>
              <a:rPr lang="ar-SA" dirty="0">
                <a:solidFill>
                  <a:schemeClr val="dk1"/>
                </a:solidFill>
                <a:latin typeface="Calibri"/>
                <a:ea typeface="Calibri"/>
                <a:cs typeface="B Nazanin" panose="00000400000000000000" pitchFamily="2" charset="-78"/>
                <a:sym typeface="Calibri"/>
              </a:rPr>
              <a:t>درگیر این خطاها </a:t>
            </a:r>
            <a:r>
              <a:rPr lang="fa-IR" dirty="0">
                <a:solidFill>
                  <a:schemeClr val="dk1"/>
                </a:solidFill>
                <a:latin typeface="Calibri"/>
                <a:ea typeface="Calibri"/>
                <a:cs typeface="B Nazanin" panose="00000400000000000000" pitchFamily="2" charset="-78"/>
                <a:sym typeface="Calibri"/>
              </a:rPr>
              <a:t>شود، ممکن است مشکلات فراوانی برایشان ایجاد کند.</a:t>
            </a:r>
            <a:r>
              <a:rPr lang="ar-SA" dirty="0">
                <a:solidFill>
                  <a:schemeClr val="dk1"/>
                </a:solidFill>
                <a:latin typeface="Calibri"/>
                <a:ea typeface="Calibri"/>
                <a:cs typeface="B Nazanin" panose="00000400000000000000" pitchFamily="2" charset="-78"/>
                <a:sym typeface="Calibri"/>
              </a:rPr>
              <a:t> این پژوهش خطاهای موجود در تفکر</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نوجوانان</a:t>
            </a:r>
            <a:r>
              <a:rPr lang="fa-IR" dirty="0">
                <a:solidFill>
                  <a:schemeClr val="dk1"/>
                </a:solidFill>
                <a:latin typeface="Calibri"/>
                <a:ea typeface="Calibri"/>
                <a:cs typeface="B Nazanin" panose="00000400000000000000" pitchFamily="2" charset="-78"/>
                <a:sym typeface="Calibri"/>
              </a:rPr>
              <a:t> دختر را </a:t>
            </a:r>
            <a:r>
              <a:rPr lang="ar-SA" dirty="0">
                <a:solidFill>
                  <a:schemeClr val="dk1"/>
                </a:solidFill>
                <a:latin typeface="Calibri"/>
                <a:ea typeface="Calibri"/>
                <a:cs typeface="B Nazanin" panose="00000400000000000000" pitchFamily="2" charset="-78"/>
                <a:sym typeface="Calibri"/>
              </a:rPr>
              <a:t>با استفاده از پرسشنامه خطاهای شناختی</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کودکان و نوجوانان (</a:t>
            </a:r>
            <a:r>
              <a:rPr lang="en-US" dirty="0">
                <a:solidFill>
                  <a:schemeClr val="dk1"/>
                </a:solidFill>
                <a:latin typeface="Calibri"/>
                <a:ea typeface="Calibri"/>
                <a:cs typeface="B Nazanin" panose="00000400000000000000" pitchFamily="2" charset="-78"/>
                <a:sym typeface="Calibri"/>
              </a:rPr>
              <a:t>CDS</a:t>
            </a:r>
            <a:r>
              <a:rPr lang="fa-IR" dirty="0">
                <a:solidFill>
                  <a:schemeClr val="dk1"/>
                </a:solidFill>
                <a:latin typeface="Calibri"/>
                <a:ea typeface="Calibri"/>
                <a:cs typeface="B Nazanin" panose="00000400000000000000" pitchFamily="2" charset="-78"/>
                <a:sym typeface="Calibri"/>
              </a:rPr>
              <a:t>) ک</a:t>
            </a:r>
            <a:r>
              <a:rPr lang="ar-SA" dirty="0">
                <a:solidFill>
                  <a:schemeClr val="dk1"/>
                </a:solidFill>
                <a:latin typeface="Calibri"/>
                <a:ea typeface="Calibri"/>
                <a:cs typeface="B Nazanin" panose="00000400000000000000" pitchFamily="2" charset="-78"/>
                <a:sym typeface="Calibri"/>
              </a:rPr>
              <a:t>وین و همکاران (2011) بررسی و</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رایج‌ترین</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آن‌ها </a:t>
            </a:r>
            <a:r>
              <a:rPr lang="fa-IR" dirty="0">
                <a:solidFill>
                  <a:schemeClr val="dk1"/>
                </a:solidFill>
                <a:latin typeface="Calibri"/>
                <a:ea typeface="Calibri"/>
                <a:cs typeface="B Nazanin" panose="00000400000000000000" pitchFamily="2" charset="-78"/>
                <a:sym typeface="Calibri"/>
              </a:rPr>
              <a:t>را </a:t>
            </a:r>
            <a:r>
              <a:rPr lang="ar-SA" dirty="0">
                <a:solidFill>
                  <a:schemeClr val="dk1"/>
                </a:solidFill>
                <a:latin typeface="Calibri"/>
                <a:ea typeface="Calibri"/>
                <a:cs typeface="B Nazanin" panose="00000400000000000000" pitchFamily="2" charset="-78"/>
                <a:sym typeface="Calibri"/>
              </a:rPr>
              <a:t>از میان 10 خطای شناختی مورد نظر،</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شناسایی </a:t>
            </a:r>
            <a:r>
              <a:rPr lang="fa-IR" dirty="0">
                <a:solidFill>
                  <a:schemeClr val="dk1"/>
                </a:solidFill>
                <a:latin typeface="Calibri"/>
                <a:ea typeface="Calibri"/>
                <a:cs typeface="B Nazanin" panose="00000400000000000000" pitchFamily="2" charset="-78"/>
                <a:sym typeface="Calibri"/>
              </a:rPr>
              <a:t>می‌کند</a:t>
            </a:r>
            <a:r>
              <a:rPr lang="ar-SA" dirty="0">
                <a:solidFill>
                  <a:schemeClr val="dk1"/>
                </a:solidFill>
                <a:latin typeface="Calibri"/>
                <a:ea typeface="Calibri"/>
                <a:cs typeface="B Nazanin" panose="00000400000000000000" pitchFamily="2" charset="-78"/>
                <a:sym typeface="Calibri"/>
              </a:rPr>
              <a:t>. </a:t>
            </a:r>
            <a:endParaRPr lang="fa-IR" dirty="0">
              <a:solidFill>
                <a:schemeClr val="dk1"/>
              </a:solidFill>
              <a:latin typeface="Calibri"/>
              <a:ea typeface="Calibri"/>
              <a:cs typeface="B Nazanin" panose="00000400000000000000" pitchFamily="2" charset="-78"/>
              <a:sym typeface="Calibri"/>
            </a:endParaRPr>
          </a:p>
        </p:txBody>
      </p:sp>
      <p:sp>
        <p:nvSpPr>
          <p:cNvPr id="28" name="Rectangle 27">
            <a:extLst>
              <a:ext uri="{FF2B5EF4-FFF2-40B4-BE49-F238E27FC236}">
                <a16:creationId xmlns:a16="http://schemas.microsoft.com/office/drawing/2014/main" xmlns="" id="{866F371A-663E-40B9-84CB-3D3E61DCEE18}"/>
              </a:ext>
            </a:extLst>
          </p:cNvPr>
          <p:cNvSpPr/>
          <p:nvPr/>
        </p:nvSpPr>
        <p:spPr>
          <a:xfrm>
            <a:off x="3738281" y="305164"/>
            <a:ext cx="4848751" cy="830997"/>
          </a:xfrm>
          <a:prstGeom prst="rect">
            <a:avLst/>
          </a:prstGeom>
        </p:spPr>
        <p:txBody>
          <a:bodyPr wrap="square">
            <a:spAutoFit/>
          </a:bodyPr>
          <a:lstStyle/>
          <a:p>
            <a:pPr marL="0" marR="0" lvl="0" indent="0" algn="r" rtl="1">
              <a:lnSpc>
                <a:spcPct val="100000"/>
              </a:lnSpc>
              <a:spcBef>
                <a:spcPts val="0"/>
              </a:spcBef>
              <a:spcAft>
                <a:spcPts val="0"/>
              </a:spcAft>
              <a:buClr>
                <a:srgbClr val="000000"/>
              </a:buClr>
              <a:buSzPts val="2400"/>
              <a:buFont typeface="Arial"/>
              <a:buNone/>
            </a:pPr>
            <a:r>
              <a:rPr lang="ar-SA" sz="2400" b="0" i="0" u="none" strike="noStrike" cap="none" dirty="0">
                <a:solidFill>
                  <a:schemeClr val="bg1"/>
                </a:solidFill>
                <a:latin typeface="Calibri"/>
                <a:ea typeface="Calibri"/>
                <a:cs typeface="B Arash" panose="00000400000000000000" pitchFamily="2" charset="-78"/>
                <a:sym typeface="Calibri"/>
              </a:rPr>
              <a:t>بررسی رایج‌ترین خطاهای شناختی موجود در تفکر نوجوانان دختر 14 تا 18 ساله</a:t>
            </a:r>
          </a:p>
        </p:txBody>
      </p:sp>
      <p:sp>
        <p:nvSpPr>
          <p:cNvPr id="29" name="Rectangle 28">
            <a:extLst>
              <a:ext uri="{FF2B5EF4-FFF2-40B4-BE49-F238E27FC236}">
                <a16:creationId xmlns:a16="http://schemas.microsoft.com/office/drawing/2014/main" xmlns="" id="{43B7C795-4CC3-47CF-A503-F9B418C3AB80}"/>
              </a:ext>
            </a:extLst>
          </p:cNvPr>
          <p:cNvSpPr/>
          <p:nvPr/>
        </p:nvSpPr>
        <p:spPr>
          <a:xfrm>
            <a:off x="79964" y="163788"/>
            <a:ext cx="2704212" cy="977191"/>
          </a:xfrm>
          <a:prstGeom prst="rect">
            <a:avLst/>
          </a:prstGeom>
        </p:spPr>
        <p:txBody>
          <a:bodyPr wrap="square">
            <a:spAutoFit/>
          </a:bodyPr>
          <a:lstStyle/>
          <a:p>
            <a:pPr marL="0" marR="0" lvl="0" indent="0" algn="r" rtl="1">
              <a:lnSpc>
                <a:spcPct val="150000"/>
              </a:lnSpc>
              <a:spcBef>
                <a:spcPts val="0"/>
              </a:spcBef>
              <a:spcAft>
                <a:spcPts val="0"/>
              </a:spcAft>
              <a:buClr>
                <a:srgbClr val="000000"/>
              </a:buClr>
              <a:buSzPts val="1800"/>
              <a:buFont typeface="Arial"/>
              <a:buNone/>
            </a:pPr>
            <a:r>
              <a:rPr lang="ar-SA" sz="2000" b="0" i="0" u="none" strike="noStrike" cap="none" dirty="0">
                <a:solidFill>
                  <a:schemeClr val="bg1"/>
                </a:solidFill>
                <a:latin typeface="Calibri"/>
                <a:ea typeface="Calibri"/>
                <a:cs typeface="B Arash" panose="00000400000000000000" pitchFamily="2" charset="-78"/>
                <a:sym typeface="Calibri"/>
              </a:rPr>
              <a:t>مینا براتی </a:t>
            </a:r>
          </a:p>
          <a:p>
            <a:pPr marL="0" marR="0" lvl="0" indent="0" algn="r" rtl="1">
              <a:lnSpc>
                <a:spcPct val="150000"/>
              </a:lnSpc>
              <a:spcBef>
                <a:spcPts val="0"/>
              </a:spcBef>
              <a:spcAft>
                <a:spcPts val="0"/>
              </a:spcAft>
              <a:buClr>
                <a:srgbClr val="000000"/>
              </a:buClr>
              <a:buSzPts val="1800"/>
              <a:buFont typeface="Arial"/>
              <a:buNone/>
            </a:pPr>
            <a:r>
              <a:rPr lang="ar-SA" sz="2000" b="0" i="0" u="none" strike="noStrike" cap="none" dirty="0">
                <a:solidFill>
                  <a:schemeClr val="bg1"/>
                </a:solidFill>
                <a:latin typeface="Calibri"/>
                <a:ea typeface="Calibri"/>
                <a:cs typeface="B Arash" panose="00000400000000000000" pitchFamily="2" charset="-78"/>
                <a:sym typeface="Calibri"/>
              </a:rPr>
              <a:t>مهان فرزی -</a:t>
            </a:r>
            <a:r>
              <a:rPr lang="fa-IR" sz="2000" b="0" i="0" u="none" strike="noStrike" cap="none" dirty="0">
                <a:solidFill>
                  <a:schemeClr val="bg1"/>
                </a:solidFill>
                <a:latin typeface="Calibri"/>
                <a:ea typeface="Calibri"/>
                <a:cs typeface="B Arash" panose="00000400000000000000" pitchFamily="2" charset="-78"/>
                <a:sym typeface="Calibri"/>
              </a:rPr>
              <a:t> </a:t>
            </a:r>
            <a:r>
              <a:rPr lang="ar-SA" sz="2000" b="0" i="0" u="none" strike="noStrike" cap="none" dirty="0">
                <a:solidFill>
                  <a:schemeClr val="bg1"/>
                </a:solidFill>
                <a:latin typeface="Calibri"/>
                <a:ea typeface="Calibri"/>
                <a:cs typeface="B Arash" panose="00000400000000000000" pitchFamily="2" charset="-78"/>
                <a:sym typeface="Calibri"/>
              </a:rPr>
              <a:t>مبینا منصوریان</a:t>
            </a:r>
          </a:p>
        </p:txBody>
      </p:sp>
      <p:sp>
        <p:nvSpPr>
          <p:cNvPr id="30" name="Rectangle 29">
            <a:extLst>
              <a:ext uri="{FF2B5EF4-FFF2-40B4-BE49-F238E27FC236}">
                <a16:creationId xmlns:a16="http://schemas.microsoft.com/office/drawing/2014/main" xmlns="" id="{03DBAD6F-7F1B-4705-95BE-4DE5FFDDF499}"/>
              </a:ext>
            </a:extLst>
          </p:cNvPr>
          <p:cNvSpPr/>
          <p:nvPr/>
        </p:nvSpPr>
        <p:spPr>
          <a:xfrm>
            <a:off x="-245016" y="2133566"/>
            <a:ext cx="2704212" cy="515526"/>
          </a:xfrm>
          <a:prstGeom prst="rect">
            <a:avLst/>
          </a:prstGeom>
        </p:spPr>
        <p:txBody>
          <a:bodyPr wrap="square">
            <a:spAutoFit/>
          </a:bodyPr>
          <a:lstStyle/>
          <a:p>
            <a:pPr marL="0" marR="0" lvl="0" indent="0" algn="r" rtl="1">
              <a:lnSpc>
                <a:spcPct val="150000"/>
              </a:lnSpc>
              <a:spcBef>
                <a:spcPts val="0"/>
              </a:spcBef>
              <a:spcAft>
                <a:spcPts val="0"/>
              </a:spcAft>
              <a:buClr>
                <a:srgbClr val="000000"/>
              </a:buClr>
              <a:buSzPts val="1800"/>
              <a:buFont typeface="Arial"/>
              <a:buNone/>
            </a:pPr>
            <a:r>
              <a:rPr lang="fa-IR" sz="2000" dirty="0">
                <a:solidFill>
                  <a:schemeClr val="bg1"/>
                </a:solidFill>
                <a:latin typeface="Times New Roman"/>
                <a:ea typeface="Calibri"/>
                <a:cs typeface="B Arash" panose="00000400000000000000" pitchFamily="2" charset="-78"/>
                <a:sym typeface="Times New Roman"/>
              </a:rPr>
              <a:t>نوجوان</a:t>
            </a:r>
            <a:endParaRPr lang="ar-SA" sz="2000" b="0" i="0" u="none" strike="noStrike" cap="none" dirty="0">
              <a:solidFill>
                <a:schemeClr val="bg1"/>
              </a:solidFill>
              <a:latin typeface="Calibri"/>
              <a:ea typeface="Calibri"/>
              <a:cs typeface="B Arash" panose="00000400000000000000" pitchFamily="2" charset="-78"/>
              <a:sym typeface="Calibri"/>
            </a:endParaRPr>
          </a:p>
        </p:txBody>
      </p:sp>
      <p:sp>
        <p:nvSpPr>
          <p:cNvPr id="31" name="Rectangle 30">
            <a:extLst>
              <a:ext uri="{FF2B5EF4-FFF2-40B4-BE49-F238E27FC236}">
                <a16:creationId xmlns:a16="http://schemas.microsoft.com/office/drawing/2014/main" xmlns="" id="{18C789E6-2EE8-4498-A8D7-44F3A27CCA94}"/>
              </a:ext>
            </a:extLst>
          </p:cNvPr>
          <p:cNvSpPr/>
          <p:nvPr/>
        </p:nvSpPr>
        <p:spPr>
          <a:xfrm>
            <a:off x="-245016" y="1086653"/>
            <a:ext cx="2704212" cy="515526"/>
          </a:xfrm>
          <a:prstGeom prst="rect">
            <a:avLst/>
          </a:prstGeom>
        </p:spPr>
        <p:txBody>
          <a:bodyPr wrap="square">
            <a:spAutoFit/>
          </a:bodyPr>
          <a:lstStyle/>
          <a:p>
            <a:pPr algn="r" rtl="1">
              <a:lnSpc>
                <a:spcPct val="150000"/>
              </a:lnSpc>
              <a:buSzPts val="1800"/>
            </a:pPr>
            <a:r>
              <a:rPr lang="fa-IR" sz="2000" b="0" i="0" u="none" strike="noStrike" cap="none" dirty="0">
                <a:solidFill>
                  <a:schemeClr val="bg1"/>
                </a:solidFill>
                <a:latin typeface="Times New Roman"/>
                <a:ea typeface="Times New Roman"/>
                <a:cs typeface="B Arash" panose="00000400000000000000" pitchFamily="2" charset="-78"/>
                <a:sym typeface="Times New Roman"/>
              </a:rPr>
              <a:t>خطاهای شناختی</a:t>
            </a:r>
            <a:endParaRPr lang="fa-IR" sz="1050" b="0" i="0" u="none" strike="noStrike" cap="none" dirty="0">
              <a:solidFill>
                <a:schemeClr val="bg1"/>
              </a:solidFill>
              <a:latin typeface="Calibri"/>
              <a:ea typeface="Calibri"/>
              <a:cs typeface="B Arash" panose="00000400000000000000" pitchFamily="2" charset="-78"/>
              <a:sym typeface="Calibri"/>
            </a:endParaRPr>
          </a:p>
        </p:txBody>
      </p:sp>
      <p:sp>
        <p:nvSpPr>
          <p:cNvPr id="32" name="Rectangle 31">
            <a:extLst>
              <a:ext uri="{FF2B5EF4-FFF2-40B4-BE49-F238E27FC236}">
                <a16:creationId xmlns:a16="http://schemas.microsoft.com/office/drawing/2014/main" xmlns="" id="{6EC49748-B4CB-46AF-B25D-AED0764A5C46}"/>
              </a:ext>
            </a:extLst>
          </p:cNvPr>
          <p:cNvSpPr/>
          <p:nvPr/>
        </p:nvSpPr>
        <p:spPr>
          <a:xfrm>
            <a:off x="-245016" y="1621595"/>
            <a:ext cx="2704212" cy="515526"/>
          </a:xfrm>
          <a:prstGeom prst="rect">
            <a:avLst/>
          </a:prstGeom>
        </p:spPr>
        <p:txBody>
          <a:bodyPr wrap="square">
            <a:spAutoFit/>
          </a:bodyPr>
          <a:lstStyle/>
          <a:p>
            <a:pPr algn="r" rtl="1">
              <a:lnSpc>
                <a:spcPct val="150000"/>
              </a:lnSpc>
              <a:buSzPts val="1800"/>
            </a:pPr>
            <a:r>
              <a:rPr lang="fa-IR" sz="2000" b="0" i="0" u="none" strike="noStrike" cap="none" dirty="0">
                <a:solidFill>
                  <a:schemeClr val="bg1"/>
                </a:solidFill>
                <a:latin typeface="Times New Roman"/>
                <a:ea typeface="Times New Roman"/>
                <a:cs typeface="B Arash" panose="00000400000000000000" pitchFamily="2" charset="-78"/>
                <a:sym typeface="Times New Roman"/>
              </a:rPr>
              <a:t>الگوی تفکر</a:t>
            </a:r>
            <a:endParaRPr lang="fa-IR" sz="1050" b="0" i="0" u="none" strike="noStrike" cap="none" dirty="0">
              <a:solidFill>
                <a:schemeClr val="bg1"/>
              </a:solidFill>
              <a:latin typeface="Calibri"/>
              <a:ea typeface="Calibri"/>
              <a:cs typeface="B Arash" panose="00000400000000000000" pitchFamily="2" charset="-78"/>
              <a:sym typeface="Calibri"/>
            </a:endParaRPr>
          </a:p>
        </p:txBody>
      </p:sp>
      <p:sp>
        <p:nvSpPr>
          <p:cNvPr id="21" name="Rectangle 20">
            <a:extLst>
              <a:ext uri="{FF2B5EF4-FFF2-40B4-BE49-F238E27FC236}">
                <a16:creationId xmlns:a16="http://schemas.microsoft.com/office/drawing/2014/main" xmlns="" id="{06C01EC9-37F1-4023-A376-8037FD659199}"/>
              </a:ext>
            </a:extLst>
          </p:cNvPr>
          <p:cNvSpPr/>
          <p:nvPr/>
        </p:nvSpPr>
        <p:spPr>
          <a:xfrm>
            <a:off x="6205191" y="5963130"/>
            <a:ext cx="3403797" cy="2677656"/>
          </a:xfrm>
          <a:prstGeom prst="rect">
            <a:avLst/>
          </a:prstGeom>
        </p:spPr>
        <p:txBody>
          <a:bodyPr wrap="square">
            <a:spAutoFit/>
          </a:bodyPr>
          <a:lstStyle/>
          <a:p>
            <a:pPr algn="justLow" rtl="1"/>
            <a:r>
              <a:rPr lang="fa-IR" dirty="0">
                <a:solidFill>
                  <a:schemeClr val="bg1"/>
                </a:solidFill>
                <a:cs typeface="B Nazanin" panose="00000400000000000000" pitchFamily="2" charset="-78"/>
              </a:rPr>
              <a:t>باتوجه به نتایج به دست آمده، رایج‌ترین خطای شناختی نوجوانان دختر، خطای ذهن خوانی با میانگین 9.71 و پس از آن به ترتیب خطاهای عبارت‌های باید دار با میانگین 8.73 و پیشگویی آینده با میانگین 8.66 بوده‌اند. کمترین نمره را نیز خطای شخصی سازی با میانگین 6.36 داشته است. همچنین همه این خطاها با یکدیگر همبستگی مثبت داشته و افزایش هر کدام با افزایش دیگری نیز همراه است، به جز یک مورد که همبستگی میان خطای نادیده گرفتن نقاط مثبت و خطای نتیجه گیری احساسی دیده نشده است. با توجه به این که نتیجه گیری احساسی می‌تواند هم معطوف به احساسات منفی و هم مثبت باشد، همبستگی نداشتن این دو منطقی به نظر می‌رسد.</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937</Words>
  <Application>Microsoft Office PowerPoint</Application>
  <PresentationFormat>A3 Paper (297x420 mm)</PresentationFormat>
  <Paragraphs>33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MinooshB</dc:creator>
  <cp:lastModifiedBy>fariba faraji</cp:lastModifiedBy>
  <cp:revision>58</cp:revision>
  <dcterms:modified xsi:type="dcterms:W3CDTF">2022-05-07T07:12:55Z</dcterms:modified>
</cp:coreProperties>
</file>